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8.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9.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0.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2.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 id="2147483870" r:id="rId7"/>
    <p:sldMasterId id="2147483885" r:id="rId8"/>
    <p:sldMasterId id="2147483900" r:id="rId9"/>
    <p:sldMasterId id="2147483918" r:id="rId10"/>
    <p:sldMasterId id="2147483938" r:id="rId11"/>
    <p:sldMasterId id="2147483951" r:id="rId12"/>
    <p:sldMasterId id="2147483968" r:id="rId13"/>
    <p:sldMasterId id="2147483983" r:id="rId14"/>
    <p:sldMasterId id="2147483999" r:id="rId15"/>
  </p:sldMasterIdLst>
  <p:notesMasterIdLst>
    <p:notesMasterId r:id="rId140"/>
  </p:notesMasterIdLst>
  <p:handoutMasterIdLst>
    <p:handoutMasterId r:id="rId141"/>
  </p:handoutMasterIdLst>
  <p:sldIdLst>
    <p:sldId id="256" r:id="rId16"/>
    <p:sldId id="418" r:id="rId17"/>
    <p:sldId id="305" r:id="rId18"/>
    <p:sldId id="306" r:id="rId19"/>
    <p:sldId id="411" r:id="rId20"/>
    <p:sldId id="412" r:id="rId21"/>
    <p:sldId id="413" r:id="rId22"/>
    <p:sldId id="414" r:id="rId23"/>
    <p:sldId id="415" r:id="rId24"/>
    <p:sldId id="416" r:id="rId25"/>
    <p:sldId id="417" r:id="rId26"/>
    <p:sldId id="410" r:id="rId27"/>
    <p:sldId id="292" r:id="rId28"/>
    <p:sldId id="293" r:id="rId29"/>
    <p:sldId id="294" r:id="rId30"/>
    <p:sldId id="295" r:id="rId31"/>
    <p:sldId id="296" r:id="rId32"/>
    <p:sldId id="297" r:id="rId33"/>
    <p:sldId id="298" r:id="rId34"/>
    <p:sldId id="299" r:id="rId35"/>
    <p:sldId id="300" r:id="rId36"/>
    <p:sldId id="301" r:id="rId37"/>
    <p:sldId id="302" r:id="rId38"/>
    <p:sldId id="303" r:id="rId39"/>
    <p:sldId id="304" r:id="rId40"/>
    <p:sldId id="307"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7" r:id="rId60"/>
    <p:sldId id="326" r:id="rId61"/>
    <p:sldId id="330" r:id="rId62"/>
    <p:sldId id="331" r:id="rId63"/>
    <p:sldId id="332" r:id="rId64"/>
    <p:sldId id="333" r:id="rId65"/>
    <p:sldId id="334" r:id="rId66"/>
    <p:sldId id="337" r:id="rId67"/>
    <p:sldId id="336" r:id="rId68"/>
    <p:sldId id="339" r:id="rId69"/>
    <p:sldId id="338" r:id="rId70"/>
    <p:sldId id="340" r:id="rId71"/>
    <p:sldId id="341" r:id="rId72"/>
    <p:sldId id="342" r:id="rId73"/>
    <p:sldId id="343" r:id="rId74"/>
    <p:sldId id="344" r:id="rId75"/>
    <p:sldId id="345" r:id="rId76"/>
    <p:sldId id="346" r:id="rId77"/>
    <p:sldId id="347" r:id="rId78"/>
    <p:sldId id="392" r:id="rId79"/>
    <p:sldId id="348" r:id="rId80"/>
    <p:sldId id="349" r:id="rId81"/>
    <p:sldId id="350" r:id="rId82"/>
    <p:sldId id="351" r:id="rId83"/>
    <p:sldId id="352" r:id="rId84"/>
    <p:sldId id="353" r:id="rId85"/>
    <p:sldId id="393" r:id="rId86"/>
    <p:sldId id="355" r:id="rId87"/>
    <p:sldId id="354" r:id="rId88"/>
    <p:sldId id="356" r:id="rId89"/>
    <p:sldId id="394" r:id="rId90"/>
    <p:sldId id="357" r:id="rId91"/>
    <p:sldId id="361" r:id="rId92"/>
    <p:sldId id="359" r:id="rId93"/>
    <p:sldId id="360" r:id="rId94"/>
    <p:sldId id="363" r:id="rId95"/>
    <p:sldId id="408" r:id="rId96"/>
    <p:sldId id="362" r:id="rId97"/>
    <p:sldId id="395" r:id="rId98"/>
    <p:sldId id="396" r:id="rId99"/>
    <p:sldId id="365" r:id="rId100"/>
    <p:sldId id="366" r:id="rId101"/>
    <p:sldId id="367" r:id="rId102"/>
    <p:sldId id="368" r:id="rId103"/>
    <p:sldId id="369" r:id="rId104"/>
    <p:sldId id="370" r:id="rId105"/>
    <p:sldId id="373" r:id="rId106"/>
    <p:sldId id="374" r:id="rId107"/>
    <p:sldId id="371" r:id="rId108"/>
    <p:sldId id="372" r:id="rId109"/>
    <p:sldId id="375" r:id="rId110"/>
    <p:sldId id="376" r:id="rId111"/>
    <p:sldId id="377" r:id="rId112"/>
    <p:sldId id="378" r:id="rId113"/>
    <p:sldId id="379" r:id="rId114"/>
    <p:sldId id="380" r:id="rId115"/>
    <p:sldId id="381" r:id="rId116"/>
    <p:sldId id="382" r:id="rId117"/>
    <p:sldId id="385" r:id="rId118"/>
    <p:sldId id="384" r:id="rId119"/>
    <p:sldId id="383" r:id="rId120"/>
    <p:sldId id="388" r:id="rId121"/>
    <p:sldId id="386" r:id="rId122"/>
    <p:sldId id="389" r:id="rId123"/>
    <p:sldId id="390" r:id="rId124"/>
    <p:sldId id="387" r:id="rId125"/>
    <p:sldId id="391" r:id="rId126"/>
    <p:sldId id="398" r:id="rId127"/>
    <p:sldId id="397" r:id="rId128"/>
    <p:sldId id="399" r:id="rId129"/>
    <p:sldId id="400" r:id="rId130"/>
    <p:sldId id="406" r:id="rId131"/>
    <p:sldId id="419" r:id="rId132"/>
    <p:sldId id="407" r:id="rId133"/>
    <p:sldId id="401" r:id="rId134"/>
    <p:sldId id="402" r:id="rId135"/>
    <p:sldId id="403" r:id="rId136"/>
    <p:sldId id="404" r:id="rId137"/>
    <p:sldId id="405" r:id="rId138"/>
    <p:sldId id="409" r:id="rId139"/>
  </p:sldIdLst>
  <p:sldSz cx="16256000" cy="9144000"/>
  <p:notesSz cx="6858000" cy="9144000"/>
  <p:defaultTextStyle>
    <a:defPPr>
      <a:defRPr lang="en-US"/>
    </a:defPPr>
    <a:lvl1pPr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1pPr>
    <a:lvl2pPr marL="607906" indent="-15078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2pPr>
    <a:lvl3pPr marL="1217399" indent="-303160"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3pPr>
    <a:lvl4pPr marL="1826893" indent="-455534"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4pPr>
    <a:lvl5pPr marL="2436386" indent="-607906" algn="l" defTabSz="1217399" rtl="0" fontAlgn="base">
      <a:spcBef>
        <a:spcPct val="0"/>
      </a:spcBef>
      <a:spcAft>
        <a:spcPct val="0"/>
      </a:spcAft>
      <a:defRPr sz="2500" kern="1200">
        <a:solidFill>
          <a:schemeClr val="tx1"/>
        </a:solidFill>
        <a:latin typeface="Arial" charset="0"/>
        <a:ea typeface="ＭＳ Ｐゴシック" charset="0"/>
        <a:cs typeface="ＭＳ Ｐゴシック" charset="0"/>
      </a:defRPr>
    </a:lvl5pPr>
    <a:lvl6pPr marL="2285601" algn="l" defTabSz="457121" rtl="0" eaLnBrk="1" latinLnBrk="0" hangingPunct="1">
      <a:defRPr sz="2500" kern="1200">
        <a:solidFill>
          <a:schemeClr val="tx1"/>
        </a:solidFill>
        <a:latin typeface="Arial" charset="0"/>
        <a:ea typeface="ＭＳ Ｐゴシック" charset="0"/>
        <a:cs typeface="ＭＳ Ｐゴシック" charset="0"/>
      </a:defRPr>
    </a:lvl6pPr>
    <a:lvl7pPr marL="2742723" algn="l" defTabSz="457121" rtl="0" eaLnBrk="1" latinLnBrk="0" hangingPunct="1">
      <a:defRPr sz="2500" kern="1200">
        <a:solidFill>
          <a:schemeClr val="tx1"/>
        </a:solidFill>
        <a:latin typeface="Arial" charset="0"/>
        <a:ea typeface="ＭＳ Ｐゴシック" charset="0"/>
        <a:cs typeface="ＭＳ Ｐゴシック" charset="0"/>
      </a:defRPr>
    </a:lvl7pPr>
    <a:lvl8pPr marL="3199840" algn="l" defTabSz="457121" rtl="0" eaLnBrk="1" latinLnBrk="0" hangingPunct="1">
      <a:defRPr sz="2500" kern="1200">
        <a:solidFill>
          <a:schemeClr val="tx1"/>
        </a:solidFill>
        <a:latin typeface="Arial" charset="0"/>
        <a:ea typeface="ＭＳ Ｐゴシック" charset="0"/>
        <a:cs typeface="ＭＳ Ｐゴシック" charset="0"/>
      </a:defRPr>
    </a:lvl8pPr>
    <a:lvl9pPr marL="3656960" algn="l" defTabSz="457121" rtl="0" eaLnBrk="1" latinLnBrk="0" hangingPunct="1">
      <a:defRPr sz="25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894">
          <p15:clr>
            <a:srgbClr val="A4A3A4"/>
          </p15:clr>
        </p15:guide>
        <p15:guide id="2" pos="9120">
          <p15:clr>
            <a:srgbClr val="A4A3A4"/>
          </p15:clr>
        </p15:guide>
      </p15:sldGuideLst>
    </p:ext>
    <p:ext uri="{2D200454-40CA-4A62-9FC3-DE9A4176ACB9}">
      <p15:notes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 Paroff"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3" autoAdjust="0"/>
    <p:restoredTop sz="93503" autoAdjust="0"/>
  </p:normalViewPr>
  <p:slideViewPr>
    <p:cSldViewPr snapToGrid="0">
      <p:cViewPr varScale="1">
        <p:scale>
          <a:sx n="72" d="100"/>
          <a:sy n="72" d="100"/>
        </p:scale>
        <p:origin x="-808" y="-112"/>
      </p:cViewPr>
      <p:guideLst>
        <p:guide orient="horz" pos="894"/>
        <p:guide pos="9120"/>
      </p:guideLst>
    </p:cSldViewPr>
  </p:slideViewPr>
  <p:outlineViewPr>
    <p:cViewPr>
      <p:scale>
        <a:sx n="33" d="100"/>
        <a:sy n="33" d="100"/>
      </p:scale>
      <p:origin x="0" y="-18712"/>
    </p:cViewPr>
  </p:outlineViewPr>
  <p:notesTextViewPr>
    <p:cViewPr>
      <p:scale>
        <a:sx n="100" d="100"/>
        <a:sy n="100" d="100"/>
      </p:scale>
      <p:origin x="0" y="0"/>
    </p:cViewPr>
  </p:notesTextViewPr>
  <p:notesViewPr>
    <p:cSldViewPr snapToGrid="0">
      <p:cViewPr varScale="1">
        <p:scale>
          <a:sx n="43" d="100"/>
          <a:sy n="43" d="100"/>
        </p:scale>
        <p:origin x="2308" y="56"/>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6.xml"/><Relationship Id="rId11" Type="http://schemas.openxmlformats.org/officeDocument/2006/relationships/slideMaster" Target="slideMasters/slideMaster7.xml"/><Relationship Id="rId12" Type="http://schemas.openxmlformats.org/officeDocument/2006/relationships/slideMaster" Target="slideMasters/slideMaster8.xml"/><Relationship Id="rId13" Type="http://schemas.openxmlformats.org/officeDocument/2006/relationships/slideMaster" Target="slideMasters/slideMaster9.xml"/><Relationship Id="rId14" Type="http://schemas.openxmlformats.org/officeDocument/2006/relationships/slideMaster" Target="slideMasters/slideMaster10.xml"/><Relationship Id="rId15" Type="http://schemas.openxmlformats.org/officeDocument/2006/relationships/slideMaster" Target="slideMasters/slideMaster1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slide" Target="slides/slide50.xml"/><Relationship Id="rId66" Type="http://schemas.openxmlformats.org/officeDocument/2006/relationships/slide" Target="slides/slide51.xml"/><Relationship Id="rId67" Type="http://schemas.openxmlformats.org/officeDocument/2006/relationships/slide" Target="slides/slide52.xml"/><Relationship Id="rId68" Type="http://schemas.openxmlformats.org/officeDocument/2006/relationships/slide" Target="slides/slide53.xml"/><Relationship Id="rId69" Type="http://schemas.openxmlformats.org/officeDocument/2006/relationships/slide" Target="slides/slide54.xml"/><Relationship Id="rId120" Type="http://schemas.openxmlformats.org/officeDocument/2006/relationships/slide" Target="slides/slide105.xml"/><Relationship Id="rId121" Type="http://schemas.openxmlformats.org/officeDocument/2006/relationships/slide" Target="slides/slide106.xml"/><Relationship Id="rId122" Type="http://schemas.openxmlformats.org/officeDocument/2006/relationships/slide" Target="slides/slide107.xml"/><Relationship Id="rId123" Type="http://schemas.openxmlformats.org/officeDocument/2006/relationships/slide" Target="slides/slide108.xml"/><Relationship Id="rId124" Type="http://schemas.openxmlformats.org/officeDocument/2006/relationships/slide" Target="slides/slide109.xml"/><Relationship Id="rId125" Type="http://schemas.openxmlformats.org/officeDocument/2006/relationships/slide" Target="slides/slide110.xml"/><Relationship Id="rId126" Type="http://schemas.openxmlformats.org/officeDocument/2006/relationships/slide" Target="slides/slide111.xml"/><Relationship Id="rId127" Type="http://schemas.openxmlformats.org/officeDocument/2006/relationships/slide" Target="slides/slide112.xml"/><Relationship Id="rId128" Type="http://schemas.openxmlformats.org/officeDocument/2006/relationships/slide" Target="slides/slide113.xml"/><Relationship Id="rId129" Type="http://schemas.openxmlformats.org/officeDocument/2006/relationships/slide" Target="slides/slide11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90" Type="http://schemas.openxmlformats.org/officeDocument/2006/relationships/slide" Target="slides/slide75.xml"/><Relationship Id="rId91" Type="http://schemas.openxmlformats.org/officeDocument/2006/relationships/slide" Target="slides/slide76.xml"/><Relationship Id="rId92" Type="http://schemas.openxmlformats.org/officeDocument/2006/relationships/slide" Target="slides/slide77.xml"/><Relationship Id="rId93" Type="http://schemas.openxmlformats.org/officeDocument/2006/relationships/slide" Target="slides/slide78.xml"/><Relationship Id="rId94" Type="http://schemas.openxmlformats.org/officeDocument/2006/relationships/slide" Target="slides/slide79.xml"/><Relationship Id="rId95" Type="http://schemas.openxmlformats.org/officeDocument/2006/relationships/slide" Target="slides/slide80.xml"/><Relationship Id="rId96" Type="http://schemas.openxmlformats.org/officeDocument/2006/relationships/slide" Target="slides/slide81.xml"/><Relationship Id="rId101" Type="http://schemas.openxmlformats.org/officeDocument/2006/relationships/slide" Target="slides/slide86.xml"/><Relationship Id="rId102" Type="http://schemas.openxmlformats.org/officeDocument/2006/relationships/slide" Target="slides/slide87.xml"/><Relationship Id="rId103" Type="http://schemas.openxmlformats.org/officeDocument/2006/relationships/slide" Target="slides/slide88.xml"/><Relationship Id="rId104" Type="http://schemas.openxmlformats.org/officeDocument/2006/relationships/slide" Target="slides/slide89.xml"/><Relationship Id="rId105" Type="http://schemas.openxmlformats.org/officeDocument/2006/relationships/slide" Target="slides/slide90.xml"/><Relationship Id="rId106" Type="http://schemas.openxmlformats.org/officeDocument/2006/relationships/slide" Target="slides/slide91.xml"/><Relationship Id="rId107" Type="http://schemas.openxmlformats.org/officeDocument/2006/relationships/slide" Target="slides/slide92.xml"/><Relationship Id="rId108" Type="http://schemas.openxmlformats.org/officeDocument/2006/relationships/slide" Target="slides/slide93.xml"/><Relationship Id="rId109" Type="http://schemas.openxmlformats.org/officeDocument/2006/relationships/slide" Target="slides/slide94.xml"/><Relationship Id="rId97" Type="http://schemas.openxmlformats.org/officeDocument/2006/relationships/slide" Target="slides/slide82.xml"/><Relationship Id="rId98" Type="http://schemas.openxmlformats.org/officeDocument/2006/relationships/slide" Target="slides/slide83.xml"/><Relationship Id="rId99" Type="http://schemas.openxmlformats.org/officeDocument/2006/relationships/slide" Target="slides/slide84.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100" Type="http://schemas.openxmlformats.org/officeDocument/2006/relationships/slide" Target="slides/slide85.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70" Type="http://schemas.openxmlformats.org/officeDocument/2006/relationships/slide" Target="slides/slide55.xml"/><Relationship Id="rId71" Type="http://schemas.openxmlformats.org/officeDocument/2006/relationships/slide" Target="slides/slide56.xml"/><Relationship Id="rId72" Type="http://schemas.openxmlformats.org/officeDocument/2006/relationships/slide" Target="slides/slide57.xml"/><Relationship Id="rId73" Type="http://schemas.openxmlformats.org/officeDocument/2006/relationships/slide" Target="slides/slide58.xml"/><Relationship Id="rId74" Type="http://schemas.openxmlformats.org/officeDocument/2006/relationships/slide" Target="slides/slide59.xml"/><Relationship Id="rId75" Type="http://schemas.openxmlformats.org/officeDocument/2006/relationships/slide" Target="slides/slide60.xml"/><Relationship Id="rId76" Type="http://schemas.openxmlformats.org/officeDocument/2006/relationships/slide" Target="slides/slide61.xml"/><Relationship Id="rId77" Type="http://schemas.openxmlformats.org/officeDocument/2006/relationships/slide" Target="slides/slide62.xml"/><Relationship Id="rId78" Type="http://schemas.openxmlformats.org/officeDocument/2006/relationships/slide" Target="slides/slide63.xml"/><Relationship Id="rId79" Type="http://schemas.openxmlformats.org/officeDocument/2006/relationships/slide" Target="slides/slide64.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130" Type="http://schemas.openxmlformats.org/officeDocument/2006/relationships/slide" Target="slides/slide115.xml"/><Relationship Id="rId131" Type="http://schemas.openxmlformats.org/officeDocument/2006/relationships/slide" Target="slides/slide116.xml"/><Relationship Id="rId132" Type="http://schemas.openxmlformats.org/officeDocument/2006/relationships/slide" Target="slides/slide117.xml"/><Relationship Id="rId133" Type="http://schemas.openxmlformats.org/officeDocument/2006/relationships/slide" Target="slides/slide118.xml"/><Relationship Id="rId134" Type="http://schemas.openxmlformats.org/officeDocument/2006/relationships/slide" Target="slides/slide119.xml"/><Relationship Id="rId135" Type="http://schemas.openxmlformats.org/officeDocument/2006/relationships/slide" Target="slides/slide120.xml"/><Relationship Id="rId136" Type="http://schemas.openxmlformats.org/officeDocument/2006/relationships/slide" Target="slides/slide121.xml"/><Relationship Id="rId137" Type="http://schemas.openxmlformats.org/officeDocument/2006/relationships/slide" Target="slides/slide122.xml"/><Relationship Id="rId138" Type="http://schemas.openxmlformats.org/officeDocument/2006/relationships/slide" Target="slides/slide123.xml"/><Relationship Id="rId139" Type="http://schemas.openxmlformats.org/officeDocument/2006/relationships/slide" Target="slides/slide1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9" Type="http://schemas.openxmlformats.org/officeDocument/2006/relationships/slideMaster" Target="slideMasters/slideMaster5.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110" Type="http://schemas.openxmlformats.org/officeDocument/2006/relationships/slide" Target="slides/slide95.xml"/><Relationship Id="rId111" Type="http://schemas.openxmlformats.org/officeDocument/2006/relationships/slide" Target="slides/slide96.xml"/><Relationship Id="rId112" Type="http://schemas.openxmlformats.org/officeDocument/2006/relationships/slide" Target="slides/slide97.xml"/><Relationship Id="rId113" Type="http://schemas.openxmlformats.org/officeDocument/2006/relationships/slide" Target="slides/slide98.xml"/><Relationship Id="rId114" Type="http://schemas.openxmlformats.org/officeDocument/2006/relationships/slide" Target="slides/slide99.xml"/><Relationship Id="rId115" Type="http://schemas.openxmlformats.org/officeDocument/2006/relationships/slide" Target="slides/slide100.xml"/><Relationship Id="rId116" Type="http://schemas.openxmlformats.org/officeDocument/2006/relationships/slide" Target="slides/slide101.xml"/><Relationship Id="rId117" Type="http://schemas.openxmlformats.org/officeDocument/2006/relationships/slide" Target="slides/slide102.xml"/><Relationship Id="rId118" Type="http://schemas.openxmlformats.org/officeDocument/2006/relationships/slide" Target="slides/slide103.xml"/><Relationship Id="rId119" Type="http://schemas.openxmlformats.org/officeDocument/2006/relationships/slide" Target="slides/slide10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80" Type="http://schemas.openxmlformats.org/officeDocument/2006/relationships/slide" Target="slides/slide65.xml"/><Relationship Id="rId81" Type="http://schemas.openxmlformats.org/officeDocument/2006/relationships/slide" Target="slides/slide66.xml"/><Relationship Id="rId82" Type="http://schemas.openxmlformats.org/officeDocument/2006/relationships/slide" Target="slides/slide67.xml"/><Relationship Id="rId83" Type="http://schemas.openxmlformats.org/officeDocument/2006/relationships/slide" Target="slides/slide68.xml"/><Relationship Id="rId84" Type="http://schemas.openxmlformats.org/officeDocument/2006/relationships/slide" Target="slides/slide69.xml"/><Relationship Id="rId85" Type="http://schemas.openxmlformats.org/officeDocument/2006/relationships/slide" Target="slides/slide70.xml"/><Relationship Id="rId86" Type="http://schemas.openxmlformats.org/officeDocument/2006/relationships/slide" Target="slides/slide71.xml"/><Relationship Id="rId87" Type="http://schemas.openxmlformats.org/officeDocument/2006/relationships/slide" Target="slides/slide72.xml"/><Relationship Id="rId88" Type="http://schemas.openxmlformats.org/officeDocument/2006/relationships/slide" Target="slides/slide73.xml"/><Relationship Id="rId89" Type="http://schemas.openxmlformats.org/officeDocument/2006/relationships/slide" Target="slides/slide74.xml"/><Relationship Id="rId140" Type="http://schemas.openxmlformats.org/officeDocument/2006/relationships/notesMaster" Target="notesMasters/notesMaster1.xml"/><Relationship Id="rId141" Type="http://schemas.openxmlformats.org/officeDocument/2006/relationships/handoutMaster" Target="handoutMasters/handoutMaster1.xml"/><Relationship Id="rId142" Type="http://schemas.openxmlformats.org/officeDocument/2006/relationships/printerSettings" Target="printerSettings/printerSettings1.bin"/><Relationship Id="rId143" Type="http://schemas.openxmlformats.org/officeDocument/2006/relationships/commentAuthors" Target="commentAuthors.xml"/><Relationship Id="rId144" Type="http://schemas.openxmlformats.org/officeDocument/2006/relationships/presProps" Target="presProps.xml"/><Relationship Id="rId145" Type="http://schemas.openxmlformats.org/officeDocument/2006/relationships/viewProps" Target="viewProps.xml"/><Relationship Id="rId146" Type="http://schemas.openxmlformats.org/officeDocument/2006/relationships/theme" Target="theme/theme1.xml"/><Relationship Id="rId14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1-06T09:44:13.129" idx="2">
    <p:pos x="6000" y="0"/>
    <p:text>replace with custom chart</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1-06T09:44:13.129" idx="4">
    <p:pos x="6000" y="0"/>
    <p:text>replace with custom chart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1/25/17</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1/25/17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399"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25" indent="-1396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486"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825" indent="-195227"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008" indent="-152372" algn="l" defTabSz="1217399"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269" algn="l" defTabSz="1218907" rtl="0" eaLnBrk="1" latinLnBrk="0" hangingPunct="1">
      <a:defRPr sz="1600" kern="1200">
        <a:solidFill>
          <a:schemeClr val="tx1"/>
        </a:solidFill>
        <a:latin typeface="+mn-lt"/>
        <a:ea typeface="+mn-ea"/>
        <a:cs typeface="+mn-cs"/>
      </a:defRPr>
    </a:lvl6pPr>
    <a:lvl7pPr marL="3656722" algn="l" defTabSz="1218907" rtl="0" eaLnBrk="1" latinLnBrk="0" hangingPunct="1">
      <a:defRPr sz="1600" kern="1200">
        <a:solidFill>
          <a:schemeClr val="tx1"/>
        </a:solidFill>
        <a:latin typeface="+mn-lt"/>
        <a:ea typeface="+mn-ea"/>
        <a:cs typeface="+mn-cs"/>
      </a:defRPr>
    </a:lvl7pPr>
    <a:lvl8pPr marL="4266176" algn="l" defTabSz="1218907" rtl="0" eaLnBrk="1" latinLnBrk="0" hangingPunct="1">
      <a:defRPr sz="1600" kern="1200">
        <a:solidFill>
          <a:schemeClr val="tx1"/>
        </a:solidFill>
        <a:latin typeface="+mn-lt"/>
        <a:ea typeface="+mn-ea"/>
        <a:cs typeface="+mn-cs"/>
      </a:defRPr>
    </a:lvl8pPr>
    <a:lvl9pPr marL="4875630" algn="l" defTabSz="121890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722370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Shape 1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3" name="Shape 1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Shape 1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99" name="Shape 129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00" name="Shape 130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28</a:t>
            </a:fld>
            <a:endParaRPr lang="en-US">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Shape 1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9" name="Shape 133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40" name="Shape 134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34</a:t>
            </a:fld>
            <a:endParaRPr lang="en-US">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Shape 13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64" name="Shape 1364"/>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65" name="Shape 13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35</a:t>
            </a:fld>
            <a:endParaRPr lang="en-US">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82" name="Shape 138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83" name="Shape 138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36</a:t>
            </a:fld>
            <a:endParaRPr lang="en-US">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37</a:t>
            </a:fld>
            <a:endParaRPr lang="en-US">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8" name="Shape 1428"/>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29" name="Shape 14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38</a:t>
            </a:fld>
            <a:endParaRPr lang="en-US">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Shape 1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53" name="Shape 145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54" name="Shape 145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39</a:t>
            </a:fld>
            <a:endParaRPr lang="en-US">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2" name="Shape 472"/>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171450" marR="0" lvl="0" indent="-171450" algn="l" rtl="0">
              <a:lnSpc>
                <a:spcPct val="90000"/>
              </a:lnSpc>
              <a:spcBef>
                <a:spcPts val="0"/>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Automation Framework: Infrastructure becomes as versionable, testable, and repeatable as application code.</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SzPct val="100000"/>
              <a:buFont typeface="Arial"/>
              <a:buChar char="-"/>
            </a:pPr>
            <a:r>
              <a:rPr lang="en-US" sz="900" b="0" i="0" u="none" strike="noStrike" cap="none">
                <a:solidFill>
                  <a:schemeClr val="dk1"/>
                </a:solidFill>
                <a:latin typeface="Arial"/>
                <a:ea typeface="Arial"/>
                <a:cs typeface="Arial"/>
                <a:sym typeface="Arial"/>
              </a:rPr>
              <a:t>We don’t want the experience to feel like “Linux on windows”</a:t>
            </a: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0"/>
              </a:spcAft>
              <a:buClr>
                <a:schemeClr val="dk1"/>
              </a:buClr>
              <a:buFont typeface="Arial"/>
              <a:buNone/>
            </a:pPr>
            <a:endParaRPr sz="900" b="0" i="0" u="none" strike="noStrike" cap="none">
              <a:solidFill>
                <a:schemeClr val="dk1"/>
              </a:solidFill>
              <a:latin typeface="Arial"/>
              <a:ea typeface="Arial"/>
              <a:cs typeface="Arial"/>
              <a:sym typeface="Arial"/>
            </a:endParaRPr>
          </a:p>
          <a:p>
            <a:pPr marL="171450" marR="0" lvl="0" indent="-171450" algn="l" rtl="0">
              <a:lnSpc>
                <a:spcPct val="90000"/>
              </a:lnSpc>
              <a:spcBef>
                <a:spcPts val="333"/>
              </a:spcBef>
              <a:spcAft>
                <a:spcPts val="333"/>
              </a:spcAft>
              <a:buClr>
                <a:schemeClr val="dk1"/>
              </a:buClr>
              <a:buFont typeface="Arial"/>
              <a:buNone/>
            </a:pPr>
            <a:endParaRPr sz="900" b="0" i="0" u="none" strike="noStrike" cap="none">
              <a:solidFill>
                <a:schemeClr val="dk1"/>
              </a:solidFill>
              <a:latin typeface="Arial"/>
              <a:ea typeface="Arial"/>
              <a:cs typeface="Arial"/>
              <a:sym typeface="Arial"/>
            </a:endParaRPr>
          </a:p>
        </p:txBody>
      </p:sp>
      <p:sp>
        <p:nvSpPr>
          <p:cNvPr id="473" name="Shape 473"/>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13</a:t>
            </a:fld>
            <a:endParaRPr lang="en-US">
              <a:solidFill>
                <a:prstClr val="black"/>
              </a:solidFill>
            </a:endParaRPr>
          </a:p>
        </p:txBody>
      </p:sp>
      <p:sp>
        <p:nvSpPr>
          <p:cNvPr id="474" name="Shape 474"/>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475" name="Shape 475"/>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Shape 1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69" name="Shape 1469"/>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470" name="Shape 147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40</a:t>
            </a:fld>
            <a:endParaRPr lang="en-US">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Shape 15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63" name="Shape 1563"/>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564" name="Shape 15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latin typeface="Calibri"/>
                <a:ea typeface="Calibri"/>
                <a:cs typeface="Calibri"/>
                <a:sym typeface="Calibri"/>
              </a:rPr>
              <a:pPr>
                <a:buClr>
                  <a:srgbClr val="000000"/>
                </a:buClr>
                <a:buSzPct val="25000"/>
                <a:buFont typeface="Calibri"/>
                <a:buNone/>
              </a:pPr>
              <a:t>41</a:t>
            </a:fld>
            <a:endParaRPr lang="en-US">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Shape 1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95" name="Shape 1395"/>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a:p>
        </p:txBody>
      </p:sp>
      <p:sp>
        <p:nvSpPr>
          <p:cNvPr id="1396" name="Shape 139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Clr>
                <a:srgbClr val="000000"/>
              </a:buClr>
              <a:buSzPct val="25000"/>
              <a:buFont typeface="Calibri"/>
              <a:buNone/>
            </a:pPr>
            <a:fld id="{00000000-1234-1234-1234-123412341234}" type="slidenum">
              <a:rPr lang="en-US">
                <a:solidFill>
                  <a:prstClr val="black"/>
                </a:solidFill>
                <a:latin typeface="Calibri"/>
                <a:ea typeface="Calibri"/>
                <a:cs typeface="Calibri"/>
                <a:sym typeface="Calibri"/>
              </a:rPr>
              <a:pPr>
                <a:buClr>
                  <a:srgbClr val="000000"/>
                </a:buClr>
                <a:buSzPct val="25000"/>
                <a:buFont typeface="Calibri"/>
                <a:buNone/>
              </a:pPr>
              <a:t>73</a:t>
            </a:fld>
            <a:endParaRPr lang="en-US">
              <a:solidFill>
                <a:prstClr val="black"/>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the current mapping of Compliance Profile </a:t>
            </a:r>
            <a:r>
              <a:rPr lang="en-US" b="1" dirty="0"/>
              <a:t>impact </a:t>
            </a:r>
            <a:r>
              <a:rPr lang="en-US" dirty="0"/>
              <a:t>numbering to severity. </a:t>
            </a:r>
          </a:p>
          <a:p>
            <a:endParaRPr lang="en-US" dirty="0"/>
          </a:p>
          <a:p>
            <a:r>
              <a:rPr lang="en-US" dirty="0"/>
              <a:t>The image at the top-right shows a Compliance Profile's impact numbering.</a:t>
            </a:r>
          </a:p>
          <a:p>
            <a:endParaRPr lang="en-US" baseline="0" dirty="0"/>
          </a:p>
          <a:p>
            <a:pPr defTabSz="1217505">
              <a:defRPr/>
            </a:pPr>
            <a:r>
              <a:rPr lang="en-US" baseline="0" dirty="0"/>
              <a:t>The table at the bottom-left shows the </a:t>
            </a:r>
            <a:r>
              <a:rPr lang="en-US" dirty="0"/>
              <a:t>current mapping of Compliance Profile </a:t>
            </a:r>
            <a:r>
              <a:rPr lang="en-US" b="0" dirty="0"/>
              <a:t>impact</a:t>
            </a:r>
            <a:r>
              <a:rPr lang="en-US" b="1" dirty="0"/>
              <a:t> </a:t>
            </a:r>
            <a:r>
              <a:rPr lang="en-US" dirty="0"/>
              <a:t>numbering</a:t>
            </a:r>
            <a:br>
              <a:rPr lang="en-US" dirty="0"/>
            </a:br>
            <a:r>
              <a:rPr lang="en-US" dirty="0"/>
              <a:t>to severity.  </a:t>
            </a:r>
          </a:p>
          <a:p>
            <a:pPr defTabSz="1217505">
              <a:defRPr/>
            </a:pPr>
            <a:endParaRPr lang="en-US" dirty="0"/>
          </a:p>
          <a:p>
            <a:pPr defTabSz="1217505">
              <a:defRPr/>
            </a:pPr>
            <a:r>
              <a:rPr lang="en-US" dirty="0"/>
              <a:t>The image at</a:t>
            </a:r>
            <a:r>
              <a:rPr lang="en-US" baseline="0" dirty="0"/>
              <a:t> the bottom-right is an example of the severities listed in the reports in the Compliance web UI.</a:t>
            </a:r>
            <a:endParaRPr lang="en-US" dirty="0"/>
          </a:p>
          <a:p>
            <a:endParaRPr lang="en-US" dirty="0"/>
          </a:p>
          <a:p>
            <a:r>
              <a:rPr lang="en-US" dirty="0"/>
              <a:t>The mapping is currently analogous to the Common Vulnerability Scoring System (CVSS) framework, which can be viewed via the link at the bottom of this slide.</a:t>
            </a:r>
          </a:p>
          <a:p>
            <a:endParaRPr lang="en-US" dirty="0"/>
          </a:p>
          <a:p>
            <a:r>
              <a:rPr lang="en-US" dirty="0"/>
              <a:t>This mapping</a:t>
            </a:r>
            <a:r>
              <a:rPr lang="en-US" baseline="0" dirty="0"/>
              <a:t> will be made </a:t>
            </a:r>
            <a:r>
              <a:rPr lang="en-US" dirty="0"/>
              <a:t>configurable in the future.</a:t>
            </a:r>
            <a:endParaRPr lang="en-US" b="1" dirty="0"/>
          </a:p>
          <a:p>
            <a:endParaRPr lang="en-US" dirty="0"/>
          </a:p>
          <a:p>
            <a:endParaRPr lang="en-US" dirty="0"/>
          </a:p>
        </p:txBody>
      </p:sp>
      <p:sp>
        <p:nvSpPr>
          <p:cNvPr id="5" name="Header Placeholder 4"/>
          <p:cNvSpPr>
            <a:spLocks noGrp="1"/>
          </p:cNvSpPr>
          <p:nvPr>
            <p:ph type="hdr" sz="quarter" idx="11"/>
          </p:nvPr>
        </p:nvSpPr>
        <p:spPr/>
        <p:txBody>
          <a:bodyPr/>
          <a:lstStyle/>
          <a:p>
            <a:pPr>
              <a:defRPr/>
            </a:pPr>
            <a:r>
              <a:rPr lang="en-US">
                <a:solidFill>
                  <a:prstClr val="black"/>
                </a:solidFill>
              </a:rPr>
              <a:t>Chef Software Inc.</a:t>
            </a:r>
          </a:p>
        </p:txBody>
      </p:sp>
      <p:sp>
        <p:nvSpPr>
          <p:cNvPr id="7" name="Date Placeholder 6"/>
          <p:cNvSpPr>
            <a:spLocks noGrp="1"/>
          </p:cNvSpPr>
          <p:nvPr>
            <p:ph type="dt" idx="13"/>
          </p:nvPr>
        </p:nvSpPr>
        <p:spPr/>
        <p:txBody>
          <a:bodyPr/>
          <a:lstStyle/>
          <a:p>
            <a:pPr>
              <a:defRPr/>
            </a:pPr>
            <a:r>
              <a:rPr lang="en-CA">
                <a:solidFill>
                  <a:prstClr val="black"/>
                </a:solidFill>
              </a:rPr>
              <a:t>Chef Compliance</a:t>
            </a:r>
            <a:endParaRPr lang="en-US" dirty="0">
              <a:solidFill>
                <a:prstClr val="black"/>
              </a:solidFill>
            </a:endParaRPr>
          </a:p>
        </p:txBody>
      </p:sp>
    </p:spTree>
    <p:extLst>
      <p:ext uri="{BB962C8B-B14F-4D97-AF65-F5344CB8AC3E}">
        <p14:creationId xmlns:p14="http://schemas.microsoft.com/office/powerpoint/2010/main" val="2789996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r>
              <a:rPr lang="en-US" dirty="0" smtClean="0"/>
              <a:t>We will be focused on Integration </a:t>
            </a:r>
            <a:r>
              <a:rPr lang="en-US" smtClean="0"/>
              <a:t>Testing for now</a:t>
            </a:r>
            <a:endParaRPr dirty="0"/>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93</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1668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screen shot</a:t>
            </a:r>
            <a:endParaRPr lang="en-US" dirty="0"/>
          </a:p>
        </p:txBody>
      </p:sp>
    </p:spTree>
    <p:extLst>
      <p:ext uri="{BB962C8B-B14F-4D97-AF65-F5344CB8AC3E}">
        <p14:creationId xmlns:p14="http://schemas.microsoft.com/office/powerpoint/2010/main" val="1474699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runner = </a:t>
            </a:r>
            <a:r>
              <a:rPr lang="en-US" dirty="0" err="1" smtClean="0"/>
              <a:t>ChefSpec</a:t>
            </a:r>
            <a:r>
              <a:rPr lang="en-US" dirty="0" smtClean="0"/>
              <a:t>::</a:t>
            </a:r>
            <a:r>
              <a:rPr lang="en-US" dirty="0" err="1" smtClean="0"/>
              <a:t>ServerRunner.new</a:t>
            </a:r>
            <a:r>
              <a:rPr lang="en-US" dirty="0" smtClean="0"/>
              <a:t>(:platform =&gt; 'centos', :version =&gt; '6.8')</a:t>
            </a:r>
          </a:p>
          <a:p>
            <a:endParaRPr lang="en-US" dirty="0" smtClean="0"/>
          </a:p>
          <a:p>
            <a:r>
              <a:rPr lang="en-US" dirty="0" err="1" smtClean="0"/>
              <a:t>inspec</a:t>
            </a:r>
            <a:r>
              <a:rPr lang="en-US" dirty="0" smtClean="0"/>
              <a:t> exec </a:t>
            </a:r>
            <a:r>
              <a:rPr lang="en-US" dirty="0" err="1" smtClean="0"/>
              <a:t>ssh</a:t>
            </a:r>
            <a:r>
              <a:rPr lang="en-US" dirty="0" smtClean="0"/>
              <a:t> -t </a:t>
            </a:r>
            <a:r>
              <a:rPr lang="en-US" dirty="0" err="1" smtClean="0"/>
              <a:t>docker</a:t>
            </a:r>
            <a:r>
              <a:rPr lang="en-US" dirty="0" smtClean="0"/>
              <a:t>://65280217fe65 </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26947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Shape 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sz="1100">
                <a:solidFill>
                  <a:srgbClr val="FF0000"/>
                </a:solidFill>
              </a:rPr>
              <a:t>Note: Change messaging in orange bar to suit your needs!</a:t>
            </a:r>
          </a:p>
        </p:txBody>
      </p:sp>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a:t>This Chef Compliance course provides an</a:t>
            </a:r>
            <a:r>
              <a:rPr lang="en-US" baseline="0" dirty="0"/>
              <a:t> </a:t>
            </a:r>
            <a:r>
              <a:rPr lang="en-US" dirty="0"/>
              <a:t>understanding of the capabilities of Chef Compliance. This course covers</a:t>
            </a:r>
            <a:r>
              <a:rPr lang="en-US" baseline="0" dirty="0"/>
              <a:t> how to </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install and initially configure the Chef Compliance server, perform compliance scans against Windows and Linux nodes, and remediate compliance issues with Chef, and run Compliance reports. </a:t>
            </a: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a:t>
            </a:r>
          </a:p>
          <a:p>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 addition, you will learn how to use InSpec to create and modify Chef Compliance profiles and learn how to locate CIS (Center for Internet Security) and DoD (Department of Defense) compliance specifications that you can use to write Chef Compliance profiles.</a:t>
            </a:r>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sz="1200" kern="1200" dirty="0">
              <a:solidFill>
                <a:schemeClr val="tx1"/>
              </a:solidFill>
              <a:effectLst/>
              <a:latin typeface="Arial" panose="020B0604020202020204" pitchFamily="34" charset="0"/>
              <a:ea typeface="ＭＳ Ｐゴシック" charset="0"/>
              <a:cs typeface="Arial" panose="020B0604020202020204" pitchFamily="34" charset="0"/>
            </a:endParaRPr>
          </a:p>
          <a:p>
            <a:pPr marL="0" marR="0" indent="0" algn="l" defTabSz="1217613" rtl="0" eaLnBrk="1" fontAlgn="base" latinLnBrk="0" hangingPunct="1">
              <a:lnSpc>
                <a:spcPct val="90000"/>
              </a:lnSpc>
              <a:spcBef>
                <a:spcPct val="30000"/>
              </a:spcBef>
              <a:spcAft>
                <a:spcPts val="450"/>
              </a:spcAft>
              <a:buClrTx/>
              <a:buSzTx/>
              <a:buFontTx/>
              <a:buNone/>
              <a:tabLst/>
              <a:defRPr/>
            </a:pP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Instructor Note: </a:t>
            </a:r>
            <a:r>
              <a:rPr lang="en-US" sz="1200" b="1" kern="1200" dirty="0">
                <a:solidFill>
                  <a:schemeClr val="tx1"/>
                </a:solidFill>
                <a:effectLst/>
                <a:latin typeface="Arial" panose="020B0604020202020204" pitchFamily="34" charset="0"/>
                <a:ea typeface="ＭＳ Ｐゴシック" charset="0"/>
                <a:cs typeface="Arial" panose="020B0604020202020204" pitchFamily="34" charset="0"/>
              </a:rPr>
              <a:t>Be sure to read Appendix Z at the end of this instructor guide</a:t>
            </a:r>
            <a:r>
              <a:rPr lang="en-US" sz="1200" kern="1200" dirty="0">
                <a:solidFill>
                  <a:schemeClr val="tx1"/>
                </a:solidFill>
                <a:effectLst/>
                <a:latin typeface="Arial" panose="020B0604020202020204" pitchFamily="34" charset="0"/>
                <a:ea typeface="ＭＳ Ｐゴシック" charset="0"/>
                <a:cs typeface="Arial" panose="020B0604020202020204" pitchFamily="34" charset="0"/>
              </a:rPr>
              <a:t> for training lab set up notes and additional instructor notes.</a:t>
            </a:r>
            <a:br>
              <a:rPr lang="en-US" sz="1200" kern="1200" dirty="0">
                <a:solidFill>
                  <a:schemeClr val="tx1"/>
                </a:solidFill>
                <a:effectLst/>
                <a:latin typeface="Arial" panose="020B0604020202020204" pitchFamily="34" charset="0"/>
                <a:ea typeface="ＭＳ Ｐゴシック" charset="0"/>
                <a:cs typeface="Arial" panose="020B0604020202020204" pitchFamily="34" charset="0"/>
              </a:rPr>
            </a:br>
            <a:r>
              <a:rPr lang="en-US" strike="noStrike" dirty="0"/>
              <a:t>Instructor Note: This course has been tested on</a:t>
            </a:r>
            <a:r>
              <a:rPr lang="en-US" strike="noStrike" baseline="0" dirty="0"/>
              <a:t> </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Compliance Server v</a:t>
            </a:r>
            <a:r>
              <a:rPr lang="en-US" sz="1200" b="0" i="0" strike="noStrike" kern="1200" dirty="0">
                <a:solidFill>
                  <a:schemeClr val="tx1"/>
                </a:solidFill>
                <a:effectLst/>
                <a:latin typeface="Arial" panose="020B0604020202020204" pitchFamily="34" charset="0"/>
                <a:ea typeface="ＭＳ Ｐゴシック" charset="0"/>
                <a:cs typeface="Arial" panose="020B0604020202020204" pitchFamily="34" charset="0"/>
              </a:rPr>
              <a:t>1.2</a:t>
            </a:r>
            <a:r>
              <a:rPr lang="en-US" sz="1200" strike="noStrike" kern="1200" dirty="0">
                <a:solidFill>
                  <a:schemeClr val="tx1"/>
                </a:solidFill>
                <a:effectLst/>
                <a:latin typeface="Arial" panose="020B0604020202020204" pitchFamily="34" charset="0"/>
                <a:ea typeface="ＭＳ Ｐゴシック" charset="0"/>
                <a:cs typeface="Arial" panose="020B0604020202020204" pitchFamily="34" charset="0"/>
              </a:rPr>
              <a:t>.4.</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The labs have been tested against target Linux and Windows nodes that have ChefDK  0.11.2 and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You must use at least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0.14.7 on the target nodes in order for these labs to work. That version of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is present on the AMIs used for this course. Update: The Linux AMI has been upgraded to </a:t>
            </a:r>
            <a:r>
              <a:rPr lang="en-US" sz="1200" strike="noStrike" kern="1200" baseline="0" dirty="0" err="1">
                <a:solidFill>
                  <a:schemeClr val="tx1"/>
                </a:solidFill>
                <a:effectLst/>
                <a:latin typeface="Arial" panose="020B0604020202020204" pitchFamily="34" charset="0"/>
                <a:ea typeface="ＭＳ Ｐゴシック" charset="0"/>
                <a:cs typeface="Arial" panose="020B0604020202020204" pitchFamily="34" charset="0"/>
              </a:rPr>
              <a:t>inspec</a:t>
            </a:r>
            <a:r>
              <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rPr>
              <a:t> 0.22.1 so that CLI login to Compliance Sever will work, as documented in module 05-</a:t>
            </a:r>
            <a:r>
              <a:rPr lang="en-US" dirty="0"/>
              <a:t>Creating Custom Profiles.</a:t>
            </a:r>
            <a:endParaRPr lang="en-US" sz="1200" strike="noStrike" kern="1200" baseline="0" dirty="0">
              <a:solidFill>
                <a:schemeClr val="tx1"/>
              </a:solidFill>
              <a:effectLst/>
              <a:latin typeface="Arial" panose="020B0604020202020204" pitchFamily="34" charset="0"/>
              <a:ea typeface="ＭＳ Ｐゴシック" charset="0"/>
              <a:cs typeface="Arial" panose="020B0604020202020204" pitchFamily="34" charset="0"/>
            </a:endParaRPr>
          </a:p>
          <a:p>
            <a:endParaRPr lang="en-US" baseline="0" dirty="0"/>
          </a:p>
          <a:p>
            <a:endParaRPr lang="en-US" dirty="0"/>
          </a:p>
          <a:p>
            <a:pPr marL="0" marR="0" indent="0" algn="l" defTabSz="1217613" rtl="0" eaLnBrk="1" fontAlgn="base" latinLnBrk="0" hangingPunct="1">
              <a:lnSpc>
                <a:spcPct val="90000"/>
              </a:lnSpc>
              <a:spcBef>
                <a:spcPct val="30000"/>
              </a:spcBef>
              <a:spcAft>
                <a:spcPts val="45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429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50" name="Shape 65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spcAft>
                <a:spcPts val="333"/>
              </a:spcAft>
              <a:buNone/>
            </a:pPr>
            <a:endParaRPr sz="900" b="0" i="0" u="none" strike="noStrike" cap="none">
              <a:solidFill>
                <a:schemeClr val="dk1"/>
              </a:solidFill>
              <a:latin typeface="Arial"/>
              <a:ea typeface="Arial"/>
              <a:cs typeface="Arial"/>
              <a:sym typeface="Arial"/>
            </a:endParaRPr>
          </a:p>
        </p:txBody>
      </p:sp>
      <p:sp>
        <p:nvSpPr>
          <p:cNvPr id="651" name="Shape 651"/>
          <p:cNvSpPr txBox="1">
            <a:spLocks noGrp="1"/>
          </p:cNvSpPr>
          <p:nvPr>
            <p:ph type="sldNum" idx="12"/>
          </p:nvPr>
        </p:nvSpPr>
        <p:spPr>
          <a:xfrm>
            <a:off x="6172198" y="8685213"/>
            <a:ext cx="684300"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rPr>
              <a:pPr>
                <a:buSzPct val="25000"/>
              </a:pPr>
              <a:t>15</a:t>
            </a:fld>
            <a:endParaRPr lang="en-US">
              <a:solidFill>
                <a:prstClr val="black"/>
              </a:solidFill>
            </a:endParaRPr>
          </a:p>
        </p:txBody>
      </p:sp>
      <p:sp>
        <p:nvSpPr>
          <p:cNvPr id="652" name="Shape 652"/>
          <p:cNvSpPr txBox="1">
            <a:spLocks noGrp="1"/>
          </p:cNvSpPr>
          <p:nvPr>
            <p:ph type="hdr" idx="3"/>
          </p:nvPr>
        </p:nvSpPr>
        <p:spPr>
          <a:xfrm>
            <a:off x="0" y="0"/>
            <a:ext cx="2971800" cy="457200"/>
          </a:xfrm>
          <a:prstGeom prst="rect">
            <a:avLst/>
          </a:prstGeom>
          <a:noFill/>
          <a:ln>
            <a:noFill/>
          </a:ln>
        </p:spPr>
        <p:txBody>
          <a:bodyPr lIns="91425" tIns="45700" rIns="91425" bIns="45700" anchor="t" anchorCtr="0">
            <a:noAutofit/>
          </a:bodyPr>
          <a:lstStyle/>
          <a:p>
            <a:endParaRPr>
              <a:solidFill>
                <a:prstClr val="black"/>
              </a:solidFill>
            </a:endParaRPr>
          </a:p>
        </p:txBody>
      </p:sp>
      <p:sp>
        <p:nvSpPr>
          <p:cNvPr id="653" name="Shape 653"/>
          <p:cNvSpPr txBox="1">
            <a:spLocks noGrp="1"/>
          </p:cNvSpPr>
          <p:nvPr>
            <p:ph type="ftr" idx="11"/>
          </p:nvPr>
        </p:nvSpPr>
        <p:spPr>
          <a:xfrm>
            <a:off x="0" y="8685213"/>
            <a:ext cx="6248400" cy="457200"/>
          </a:xfrm>
          <a:prstGeom prst="rect">
            <a:avLst/>
          </a:prstGeom>
          <a:noFill/>
          <a:ln>
            <a:noFill/>
          </a:ln>
        </p:spPr>
        <p:txBody>
          <a:bodyPr lIns="91425" tIns="45700" rIns="91425" bIns="45700" anchor="b" anchorCtr="0">
            <a:noAutofit/>
          </a:bodyPr>
          <a:lstStyle/>
          <a:p>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8" name="Shape 6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20" name="Shape 7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57583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Static</a:t>
            </a:r>
            <a:r>
              <a:rPr lang="en-US" baseline="0" dirty="0" smtClean="0"/>
              <a:t> screen shot</a:t>
            </a:r>
            <a:endParaRPr lang="en-US" dirty="0"/>
          </a:p>
        </p:txBody>
      </p:sp>
    </p:spTree>
    <p:extLst>
      <p:ext uri="{BB962C8B-B14F-4D97-AF65-F5344CB8AC3E}">
        <p14:creationId xmlns:p14="http://schemas.microsoft.com/office/powerpoint/2010/main" val="289281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Auto-playing video</a:t>
            </a:r>
            <a:endParaRPr lang="en-US" dirty="0"/>
          </a:p>
        </p:txBody>
      </p:sp>
    </p:spTree>
    <p:extLst>
      <p:ext uri="{BB962C8B-B14F-4D97-AF65-F5344CB8AC3E}">
        <p14:creationId xmlns:p14="http://schemas.microsoft.com/office/powerpoint/2010/main" val="322941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gi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7.gi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gi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gi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gif"/></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gif"/></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gi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gi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gi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gif"/></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emf"/></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gif"/></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emf"/></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gi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7.gi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emf"/></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gi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gif"/></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gif"/></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gif"/></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gi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gif"/></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gif"/></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gi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4.gif"/></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em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emf"/></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4442110"/>
      </p:ext>
    </p:extLst>
  </p:cSld>
  <p:clrMapOvr>
    <a:masterClrMapping/>
  </p:clrMapOvr>
  <p:transition xmlns:p14="http://schemas.microsoft.com/office/powerpoint/2010/mai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1055900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763438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323835194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15305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595965804"/>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3459646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5107632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118023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55650457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837307"/>
      </p:ext>
    </p:extLst>
  </p:cSld>
  <p:clrMapOvr>
    <a:masterClrMapping/>
  </p:clrMapOvr>
  <p:transition xmlns:p14="http://schemas.microsoft.com/office/powerpoint/2010/mai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595229837"/>
      </p:ext>
    </p:extLst>
  </p:cSld>
  <p:clrMapOvr>
    <a:masterClrMapping/>
  </p:clrMapOvr>
  <p:transition xmlns:p14="http://schemas.microsoft.com/office/powerpoint/2010/mai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1786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949546362"/>
      </p:ext>
    </p:extLst>
  </p:cSld>
  <p:clrMapOvr>
    <a:masterClrMapping/>
  </p:clrMapOvr>
  <p:transition xmlns:p14="http://schemas.microsoft.com/office/powerpoint/2010/mai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55734453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299159094"/>
      </p:ext>
    </p:extLst>
  </p:cSld>
  <p:clrMapOvr>
    <a:masterClrMapping/>
  </p:clrMapOvr>
  <p:transition xmlns:p14="http://schemas.microsoft.com/office/powerpoint/2010/mai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95053897"/>
      </p:ext>
    </p:extLst>
  </p:cSld>
  <p:clrMapOvr>
    <a:masterClrMapping/>
  </p:clrMapOvr>
  <p:transition xmlns:p14="http://schemas.microsoft.com/office/powerpoint/2010/mai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2079890500"/>
      </p:ext>
    </p:extLst>
  </p:cSld>
  <p:clrMapOvr>
    <a:masterClrMapping/>
  </p:clrMapOvr>
  <p:transition xmlns:p14="http://schemas.microsoft.com/office/powerpoint/2010/mai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141139289"/>
      </p:ext>
    </p:extLst>
  </p:cSld>
  <p:clrMapOvr>
    <a:masterClrMapping/>
  </p:clrMapOvr>
  <p:transition xmlns:p14="http://schemas.microsoft.com/office/powerpoint/2010/mai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1789096"/>
      </p:ext>
    </p:extLst>
  </p:cSld>
  <p:clrMapOvr>
    <a:masterClrMapping/>
  </p:clrMapOvr>
  <p:transition xmlns:p14="http://schemas.microsoft.com/office/powerpoint/2010/mai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578230006"/>
      </p:ext>
    </p:extLst>
  </p:cSld>
  <p:clrMapOvr>
    <a:masterClrMapping/>
  </p:clrMapOvr>
  <p:transition xmlns:p14="http://schemas.microsoft.com/office/powerpoint/2010/mai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xmlns:p14="http://schemas.microsoft.com/office/powerpoint/2010/mai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2736622978"/>
      </p:ext>
    </p:extLst>
  </p:cSld>
  <p:clrMapOvr>
    <a:masterClrMapping/>
  </p:clrMapOvr>
  <p:transition xmlns:p14="http://schemas.microsoft.com/office/powerpoint/2010/main" spd="med">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402071463"/>
      </p:ext>
    </p:extLst>
  </p:cSld>
  <p:clrMapOvr>
    <a:masterClrMapping/>
  </p:clrMapOvr>
  <p:transition xmlns:p14="http://schemas.microsoft.com/office/powerpoint/2010/mai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0201942"/>
      </p:ext>
    </p:extLst>
  </p:cSld>
  <p:clrMapOvr>
    <a:masterClrMapping/>
  </p:clrMapOvr>
  <p:transition xmlns:p14="http://schemas.microsoft.com/office/powerpoint/2010/main" spd="med">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5472655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67018818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Tree>
    <p:extLst>
      <p:ext uri="{BB962C8B-B14F-4D97-AF65-F5344CB8AC3E}">
        <p14:creationId xmlns:p14="http://schemas.microsoft.com/office/powerpoint/2010/main" val="2158221509"/>
      </p:ext>
    </p:extLst>
  </p:cSld>
  <p:clrMapOvr>
    <a:masterClrMapping/>
  </p:clrMapOvr>
  <p:transition xmlns:p14="http://schemas.microsoft.com/office/powerpoint/2010/mai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3524017"/>
      </p:ext>
    </p:extLst>
  </p:cSld>
  <p:clrMapOvr>
    <a:masterClrMapping/>
  </p:clrMapOvr>
  <p:transition xmlns:p14="http://schemas.microsoft.com/office/powerpoint/2010/mai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395951952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149618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1848236382"/>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276896790"/>
      </p:ext>
    </p:extLst>
  </p:cSld>
  <p:clrMapOvr>
    <a:masterClrMapping/>
  </p:clrMapOvr>
  <p:transition xmlns:p14="http://schemas.microsoft.com/office/powerpoint/2010/mai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0037776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88925470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aseline="0">
                <a:latin typeface="Courier New" panose="02070309020205020404" pitchFamily="49" charset="0"/>
                <a:cs typeface="Courier New" panose="02070309020205020404" pitchFamily="49" charset="0"/>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393243188"/>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41430325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a:latin typeface="Courier New" panose="02070309020205020404" pitchFamily="49" charset="0"/>
                <a:cs typeface="Courier New" panose="02070309020205020404" pitchFamily="49" charset="0"/>
              </a:defRPr>
            </a:lvl1pPr>
          </a:lstStyle>
          <a:p>
            <a:pPr lvl="0"/>
            <a:r>
              <a:rPr lang="en-US" dirty="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05135876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B</a:t>
            </a:r>
          </a:p>
        </p:txBody>
      </p:sp>
    </p:spTree>
    <p:extLst>
      <p:ext uri="{BB962C8B-B14F-4D97-AF65-F5344CB8AC3E}">
        <p14:creationId xmlns:p14="http://schemas.microsoft.com/office/powerpoint/2010/main" val="360989756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149481"/>
      </p:ext>
    </p:extLst>
  </p:cSld>
  <p:clrMapOvr>
    <a:masterClrMapping/>
  </p:clrMapOvr>
  <p:transition xmlns:p14="http://schemas.microsoft.com/office/powerpoint/2010/main" spd="med">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pPr defTabSz="1217613"/>
            <a:r>
              <a:rPr lang="en-US" sz="3200" b="1" dirty="0">
                <a:solidFill>
                  <a:srgbClr val="3E4346"/>
                </a:solidFill>
              </a:rPr>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6258168"/>
      </p:ext>
    </p:extLst>
  </p:cSld>
  <p:clrMapOvr>
    <a:masterClrMapping/>
  </p:clrMapOvr>
  <p:transition xmlns:p14="http://schemas.microsoft.com/office/powerpoint/2010/main" spd="med">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1077611661"/>
      </p:ext>
    </p:extLst>
  </p:cSld>
  <p:clrMapOvr>
    <a:masterClrMapping/>
  </p:clrMapOvr>
  <p:transition xmlns:p14="http://schemas.microsoft.com/office/powerpoint/2010/mai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2576952" y="6930799"/>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0" name="Shape 10"/>
          <p:cNvSpPr txBox="1">
            <a:spLocks noGrp="1"/>
          </p:cNvSpPr>
          <p:nvPr>
            <p:ph type="subTitle" idx="1"/>
          </p:nvPr>
        </p:nvSpPr>
        <p:spPr>
          <a:xfrm>
            <a:off x="2576952" y="7885614"/>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pic>
        <p:nvPicPr>
          <p:cNvPr id="11" name="Shape 11" descr="plain transparent logo.png"/>
          <p:cNvPicPr preferRelativeResize="0"/>
          <p:nvPr/>
        </p:nvPicPr>
        <p:blipFill rotWithShape="1">
          <a:blip r:embed="rId2">
            <a:alphaModFix/>
          </a:blip>
          <a:srcRect/>
          <a:stretch/>
        </p:blipFill>
        <p:spPr>
          <a:xfrm>
            <a:off x="5499845" y="829374"/>
            <a:ext cx="5563813" cy="5502047"/>
          </a:xfrm>
          <a:prstGeom prst="rect">
            <a:avLst/>
          </a:prstGeom>
          <a:noFill/>
          <a:ln>
            <a:noFill/>
          </a:ln>
        </p:spPr>
      </p:pic>
    </p:spTree>
    <p:extLst>
      <p:ext uri="{BB962C8B-B14F-4D97-AF65-F5344CB8AC3E}">
        <p14:creationId xmlns:p14="http://schemas.microsoft.com/office/powerpoint/2010/main" val="2469546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pPr marL="33860"/>
              <a:t>‹#›</a:t>
            </a:fld>
            <a:endParaRPr lang="en-US" sz="2100" dirty="0"/>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39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4" name="Shape 14"/>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308937" marR="0" lvl="0" indent="-124788" algn="l" rtl="0">
              <a:lnSpc>
                <a:spcPct val="100000"/>
              </a:lnSpc>
              <a:spcBef>
                <a:spcPts val="800"/>
              </a:spcBef>
              <a:buClr>
                <a:srgbClr val="435464"/>
              </a:buClr>
              <a:buSzPct val="90000"/>
              <a:buFont typeface="Arial"/>
              <a:buChar char="•"/>
              <a:defRPr sz="3200" b="0" i="0" u="none" strike="noStrike" cap="none">
                <a:solidFill>
                  <a:srgbClr val="435464"/>
                </a:solidFill>
                <a:latin typeface="Gill Sans"/>
                <a:ea typeface="Gill Sans"/>
                <a:cs typeface="Gill Sans"/>
                <a:sym typeface="Gill Sans"/>
              </a:defRPr>
            </a:lvl1pPr>
            <a:lvl2pPr marL="689935" marR="0" lvl="1" indent="-351272" algn="l" rtl="0">
              <a:lnSpc>
                <a:spcPct val="100000"/>
              </a:lnSpc>
              <a:spcBef>
                <a:spcPts val="800"/>
              </a:spcBef>
              <a:buClr>
                <a:srgbClr val="435464"/>
              </a:buClr>
              <a:buSzPct val="25000"/>
              <a:buFont typeface="Merriweather Sans"/>
              <a:buChar char=" "/>
              <a:defRPr sz="2700" b="0" i="0" u="none" strike="noStrike" cap="none">
                <a:solidFill>
                  <a:srgbClr val="435464"/>
                </a:solidFill>
                <a:latin typeface="Gill Sans"/>
                <a:ea typeface="Gill Sans"/>
                <a:cs typeface="Gill Sans"/>
                <a:sym typeface="Gill Sans"/>
              </a:defRPr>
            </a:lvl2pPr>
            <a:lvl3pPr marL="990408" marR="0" lvl="2" indent="-346594" algn="l" rtl="0">
              <a:lnSpc>
                <a:spcPct val="100000"/>
              </a:lnSpc>
              <a:spcBef>
                <a:spcPts val="800"/>
              </a:spcBef>
              <a:buClr>
                <a:srgbClr val="435464"/>
              </a:buClr>
              <a:buSzPct val="25000"/>
              <a:buFont typeface="Merriweather Sans"/>
              <a:buChar char=" "/>
              <a:defRPr sz="2300" b="0" i="0" u="none" strike="noStrike" cap="none">
                <a:solidFill>
                  <a:srgbClr val="435464"/>
                </a:solidFill>
                <a:latin typeface="Gill Sans"/>
                <a:ea typeface="Gill Sans"/>
                <a:cs typeface="Gill Sans"/>
                <a:sym typeface="Gill Sans"/>
              </a:defRPr>
            </a:lvl3pPr>
            <a:lvl4pPr marL="1221056" marR="0" lvl="3" indent="-354994"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4pPr>
            <a:lvl5pPr marL="1449583" marR="0" lvl="4" indent="-357746" algn="l" rtl="0">
              <a:lnSpc>
                <a:spcPct val="100000"/>
              </a:lnSpc>
              <a:spcBef>
                <a:spcPts val="80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79170732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Divider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17" name="Shape 17"/>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7281531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Title Onl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Tree>
    <p:extLst>
      <p:ext uri="{BB962C8B-B14F-4D97-AF65-F5344CB8AC3E}">
        <p14:creationId xmlns:p14="http://schemas.microsoft.com/office/powerpoint/2010/main" val="9857234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Logo Middle">
    <p:spTree>
      <p:nvGrpSpPr>
        <p:cNvPr id="1" name="Shape 20"/>
        <p:cNvGrpSpPr/>
        <p:nvPr/>
      </p:nvGrpSpPr>
      <p:grpSpPr>
        <a:xfrm>
          <a:off x="0" y="0"/>
          <a:ext cx="0" cy="0"/>
          <a:chOff x="0" y="0"/>
          <a:chExt cx="0" cy="0"/>
        </a:xfrm>
      </p:grpSpPr>
      <p:pic>
        <p:nvPicPr>
          <p:cNvPr id="21" name="Shape 21" descr="plain transparent logo.png"/>
          <p:cNvPicPr preferRelativeResize="0"/>
          <p:nvPr/>
        </p:nvPicPr>
        <p:blipFill rotWithShape="1">
          <a:blip r:embed="rId2">
            <a:alphaModFix/>
          </a:blip>
          <a:srcRect/>
          <a:stretch/>
        </p:blipFill>
        <p:spPr>
          <a:xfrm>
            <a:off x="5339319" y="1753222"/>
            <a:ext cx="5563813" cy="5502047"/>
          </a:xfrm>
          <a:prstGeom prst="rect">
            <a:avLst/>
          </a:prstGeom>
          <a:noFill/>
          <a:ln>
            <a:noFill/>
          </a:ln>
        </p:spPr>
      </p:pic>
      <p:sp>
        <p:nvSpPr>
          <p:cNvPr id="22" name="Shape 22"/>
          <p:cNvSpPr/>
          <p:nvPr/>
        </p:nvSpPr>
        <p:spPr>
          <a:xfrm>
            <a:off x="15138877" y="8031215"/>
            <a:ext cx="905893" cy="871064"/>
          </a:xfrm>
          <a:prstGeom prst="rect">
            <a:avLst/>
          </a:prstGeom>
          <a:solidFill>
            <a:srgbClr val="FEFEFE"/>
          </a:solidFill>
          <a:ln>
            <a:noFill/>
          </a:ln>
        </p:spPr>
        <p:txBody>
          <a:bodyPr lIns="101582" tIns="50777" rIns="101582" bIns="50777"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7719287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Code">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5" name="Shape 25"/>
          <p:cNvSpPr txBox="1">
            <a:spLocks noGrp="1"/>
          </p:cNvSpPr>
          <p:nvPr>
            <p:ph type="body" idx="1"/>
          </p:nvPr>
        </p:nvSpPr>
        <p:spPr>
          <a:xfrm>
            <a:off x="677334" y="1856204"/>
            <a:ext cx="14898623" cy="5345952"/>
          </a:xfrm>
          <a:prstGeom prst="rect">
            <a:avLst/>
          </a:prstGeom>
          <a:noFill/>
          <a:ln>
            <a:noFill/>
          </a:ln>
        </p:spPr>
        <p:txBody>
          <a:bodyPr lIns="101582" tIns="101582" rIns="101582" bIns="101582" anchor="t" anchorCtr="0"/>
          <a:lstStyle>
            <a:lvl1pPr marL="0" marR="0" lvl="0" indent="0" algn="l" rtl="0">
              <a:lnSpc>
                <a:spcPct val="100000"/>
              </a:lnSpc>
              <a:spcBef>
                <a:spcPts val="800"/>
              </a:spcBef>
              <a:buClr>
                <a:srgbClr val="435464"/>
              </a:buClr>
              <a:buFont typeface="Arial"/>
              <a:buNone/>
              <a:defRPr sz="3200" b="0" i="0" u="none" strike="noStrike" cap="none">
                <a:solidFill>
                  <a:srgbClr val="435464"/>
                </a:solidFill>
                <a:latin typeface="Consolas"/>
                <a:ea typeface="Consolas"/>
                <a:cs typeface="Consolas"/>
                <a:sym typeface="Consolas"/>
              </a:defRPr>
            </a:lvl1pPr>
            <a:lvl2pPr marL="308937" marR="0" lvl="1" indent="-12605" algn="l" rtl="0">
              <a:lnSpc>
                <a:spcPct val="100000"/>
              </a:lnSpc>
              <a:spcBef>
                <a:spcPts val="800"/>
              </a:spcBef>
              <a:buClr>
                <a:srgbClr val="435464"/>
              </a:buClr>
              <a:buFont typeface="Merriweather Sans"/>
              <a:buNone/>
              <a:defRPr sz="2700" b="0" i="0" u="none" strike="noStrike" cap="none">
                <a:solidFill>
                  <a:srgbClr val="435464"/>
                </a:solidFill>
                <a:latin typeface="Consolas"/>
                <a:ea typeface="Consolas"/>
                <a:cs typeface="Consolas"/>
                <a:sym typeface="Consolas"/>
              </a:defRPr>
            </a:lvl2pPr>
            <a:lvl3pPr marL="609413" marR="0" lvl="2" indent="-2640" algn="l" rtl="0">
              <a:lnSpc>
                <a:spcPct val="100000"/>
              </a:lnSpc>
              <a:spcBef>
                <a:spcPts val="800"/>
              </a:spcBef>
              <a:buClr>
                <a:srgbClr val="435464"/>
              </a:buClr>
              <a:buFont typeface="Merriweather Sans"/>
              <a:buNone/>
              <a:defRPr sz="2300" b="0" i="0" u="none" strike="noStrike" cap="none">
                <a:solidFill>
                  <a:srgbClr val="435464"/>
                </a:solidFill>
                <a:latin typeface="Consolas"/>
                <a:ea typeface="Consolas"/>
                <a:cs typeface="Consolas"/>
                <a:sym typeface="Consolas"/>
              </a:defRPr>
            </a:lvl3pPr>
            <a:lvl4pPr marL="840056" marR="0" lvl="3" indent="-7509"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4pPr>
            <a:lvl5pPr marL="1068584" marR="0" lvl="4" indent="-10261" algn="l" rtl="0">
              <a:lnSpc>
                <a:spcPct val="100000"/>
              </a:lnSpc>
              <a:spcBef>
                <a:spcPts val="800"/>
              </a:spcBef>
              <a:buClr>
                <a:srgbClr val="435464"/>
              </a:buClr>
              <a:buFont typeface="Merriweather Sans"/>
              <a:buNone/>
              <a:defRPr sz="2100" b="0" i="0" u="none" strike="noStrike" cap="none">
                <a:solidFill>
                  <a:srgbClr val="435464"/>
                </a:solidFill>
                <a:latin typeface="Consolas"/>
                <a:ea typeface="Consolas"/>
                <a:cs typeface="Consolas"/>
                <a:sym typeface="Consolas"/>
              </a:defRPr>
            </a:lvl5pPr>
            <a:lvl6pPr marL="3351626" marR="0" lvl="5" indent="-148435"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6pPr>
            <a:lvl7pPr marL="3961015" marR="0" lvl="6" indent="-136942"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7pPr>
            <a:lvl8pPr marL="4570402" marR="0" lvl="7" indent="-139557"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8pPr>
            <a:lvl9pPr marL="5179790" marR="0" lvl="8" indent="-142174" algn="l" rtl="0">
              <a:spcBef>
                <a:spcPts val="533"/>
              </a:spcBef>
              <a:buClr>
                <a:schemeClr val="dk1"/>
              </a:buClr>
              <a:buSzPct val="100000"/>
              <a:buFont typeface="Arial"/>
              <a:buChar char="•"/>
              <a:defRPr sz="27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3107187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Blank">
    <p:spTree>
      <p:nvGrpSpPr>
        <p:cNvPr id="1" name="Shape 26"/>
        <p:cNvGrpSpPr/>
        <p:nvPr/>
      </p:nvGrpSpPr>
      <p:grpSpPr>
        <a:xfrm>
          <a:off x="0" y="0"/>
          <a:ext cx="0" cy="0"/>
          <a:chOff x="0" y="0"/>
          <a:chExt cx="0" cy="0"/>
        </a:xfrm>
      </p:grpSpPr>
    </p:spTree>
    <p:extLst>
      <p:ext uri="{BB962C8B-B14F-4D97-AF65-F5344CB8AC3E}">
        <p14:creationId xmlns:p14="http://schemas.microsoft.com/office/powerpoint/2010/main" val="193206627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Thank You">
    <p:spTree>
      <p:nvGrpSpPr>
        <p:cNvPr id="1" name="Shape 27"/>
        <p:cNvGrpSpPr/>
        <p:nvPr/>
      </p:nvGrpSpPr>
      <p:grpSpPr>
        <a:xfrm>
          <a:off x="0" y="0"/>
          <a:ext cx="0" cy="0"/>
          <a:chOff x="0" y="0"/>
          <a:chExt cx="0" cy="0"/>
        </a:xfrm>
      </p:grpSpPr>
      <p:sp>
        <p:nvSpPr>
          <p:cNvPr id="28" name="Shape 28"/>
          <p:cNvSpPr txBox="1">
            <a:spLocks noGrp="1"/>
          </p:cNvSpPr>
          <p:nvPr>
            <p:ph type="ctrTitle"/>
          </p:nvPr>
        </p:nvSpPr>
        <p:spPr>
          <a:xfrm>
            <a:off x="2644153" y="2496327"/>
            <a:ext cx="10972800" cy="1337549"/>
          </a:xfrm>
          <a:prstGeom prst="rect">
            <a:avLst/>
          </a:prstGeom>
          <a:noFill/>
          <a:ln>
            <a:noFill/>
          </a:ln>
        </p:spPr>
        <p:txBody>
          <a:bodyPr lIns="101582" tIns="101582" rIns="101582" bIns="101582" anchor="ctr" anchorCtr="0"/>
          <a:lstStyle>
            <a:lvl1pPr marL="0" marR="0" lvl="0" indent="0" algn="ctr" rtl="0">
              <a:lnSpc>
                <a:spcPct val="90000"/>
              </a:lnSpc>
              <a:spcBef>
                <a:spcPts val="0"/>
              </a:spcBef>
              <a:buClr>
                <a:srgbClr val="435464"/>
              </a:buClr>
              <a:buFont typeface="Gill Sans"/>
              <a:buNone/>
              <a:defRPr sz="4800" b="1" i="0" u="none" strike="noStrike" cap="none">
                <a:solidFill>
                  <a:srgbClr val="435464"/>
                </a:solidFill>
                <a:latin typeface="Gill Sans"/>
                <a:ea typeface="Gill Sans"/>
                <a:cs typeface="Gill Sans"/>
                <a:sym typeface="Gill Sans"/>
              </a:defRPr>
            </a:lvl1pPr>
            <a:lvl2pPr lvl="1" indent="0">
              <a:spcBef>
                <a:spcPts val="0"/>
              </a:spcBef>
              <a:buNone/>
              <a:defRPr sz="2000"/>
            </a:lvl2pPr>
            <a:lvl3pPr lvl="2" indent="0">
              <a:spcBef>
                <a:spcPts val="0"/>
              </a:spcBef>
              <a:buNone/>
              <a:defRPr sz="2000"/>
            </a:lvl3pPr>
            <a:lvl4pPr lvl="3" indent="0">
              <a:spcBef>
                <a:spcPts val="0"/>
              </a:spcBef>
              <a:buNone/>
              <a:defRPr sz="2000"/>
            </a:lvl4pPr>
            <a:lvl5pPr lvl="4" indent="0">
              <a:spcBef>
                <a:spcPts val="0"/>
              </a:spcBef>
              <a:buNone/>
              <a:defRPr sz="2000"/>
            </a:lvl5pPr>
            <a:lvl6pPr lvl="5" indent="0">
              <a:spcBef>
                <a:spcPts val="0"/>
              </a:spcBef>
              <a:buNone/>
              <a:defRPr sz="2000"/>
            </a:lvl6pPr>
            <a:lvl7pPr lvl="6" indent="0">
              <a:spcBef>
                <a:spcPts val="0"/>
              </a:spcBef>
              <a:buNone/>
              <a:defRPr sz="2000"/>
            </a:lvl7pPr>
            <a:lvl8pPr lvl="7" indent="0">
              <a:spcBef>
                <a:spcPts val="0"/>
              </a:spcBef>
              <a:buNone/>
              <a:defRPr sz="2000"/>
            </a:lvl8pPr>
            <a:lvl9pPr lvl="8" indent="0">
              <a:spcBef>
                <a:spcPts val="0"/>
              </a:spcBef>
              <a:buNone/>
              <a:defRPr sz="2000"/>
            </a:lvl9pPr>
          </a:lstStyle>
          <a:p>
            <a:endParaRPr/>
          </a:p>
        </p:txBody>
      </p:sp>
      <p:sp>
        <p:nvSpPr>
          <p:cNvPr id="29" name="Shape 29"/>
          <p:cNvSpPr txBox="1">
            <a:spLocks noGrp="1"/>
          </p:cNvSpPr>
          <p:nvPr>
            <p:ph type="subTitle" idx="1"/>
          </p:nvPr>
        </p:nvSpPr>
        <p:spPr>
          <a:xfrm>
            <a:off x="2644153" y="3451141"/>
            <a:ext cx="10972800" cy="560787"/>
          </a:xfrm>
          <a:prstGeom prst="rect">
            <a:avLst/>
          </a:prstGeom>
          <a:noFill/>
          <a:ln>
            <a:noFill/>
          </a:ln>
        </p:spPr>
        <p:txBody>
          <a:bodyPr lIns="101582" tIns="101582" rIns="101582" bIns="101582" anchor="t" anchorCtr="0"/>
          <a:lstStyle>
            <a:lvl1pPr marL="0" marR="0" lvl="0" indent="0" algn="ctr" rtl="0">
              <a:lnSpc>
                <a:spcPct val="90000"/>
              </a:lnSpc>
              <a:spcBef>
                <a:spcPts val="0"/>
              </a:spcBef>
              <a:buClr>
                <a:srgbClr val="435464"/>
              </a:buClr>
              <a:buFont typeface="Arial"/>
              <a:buNone/>
              <a:defRPr sz="2700" b="0" i="0" u="none" strike="noStrike" cap="none">
                <a:solidFill>
                  <a:srgbClr val="435464"/>
                </a:solidFill>
                <a:latin typeface="Gill Sans"/>
                <a:ea typeface="Gill Sans"/>
                <a:cs typeface="Gill Sans"/>
                <a:sym typeface="Gill Sans"/>
              </a:defRPr>
            </a:lvl1pPr>
            <a:lvl2pPr marL="609386" marR="0" lvl="1" indent="-2614" algn="ctr" rtl="0">
              <a:lnSpc>
                <a:spcPct val="100000"/>
              </a:lnSpc>
              <a:spcBef>
                <a:spcPts val="800"/>
              </a:spcBef>
              <a:buClr>
                <a:srgbClr val="888888"/>
              </a:buClr>
              <a:buFont typeface="Merriweather Sans"/>
              <a:buNone/>
              <a:defRPr sz="2700" b="0" i="0" u="none" strike="noStrike" cap="none">
                <a:solidFill>
                  <a:srgbClr val="888888"/>
                </a:solidFill>
                <a:latin typeface="Gill Sans"/>
                <a:ea typeface="Gill Sans"/>
                <a:cs typeface="Gill Sans"/>
                <a:sym typeface="Gill Sans"/>
              </a:defRPr>
            </a:lvl2pPr>
            <a:lvl3pPr marL="1218773" marR="0" lvl="2" indent="-5229" algn="ctr" rtl="0">
              <a:lnSpc>
                <a:spcPct val="100000"/>
              </a:lnSpc>
              <a:spcBef>
                <a:spcPts val="800"/>
              </a:spcBef>
              <a:buClr>
                <a:srgbClr val="888888"/>
              </a:buClr>
              <a:buFont typeface="Merriweather Sans"/>
              <a:buNone/>
              <a:defRPr sz="2300" b="0" i="0" u="none" strike="noStrike" cap="none">
                <a:solidFill>
                  <a:srgbClr val="888888"/>
                </a:solidFill>
                <a:latin typeface="Gill Sans"/>
                <a:ea typeface="Gill Sans"/>
                <a:cs typeface="Gill Sans"/>
                <a:sym typeface="Gill Sans"/>
              </a:defRPr>
            </a:lvl3pPr>
            <a:lvl4pPr marL="1828162" marR="0" lvl="3" indent="-7845"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4pPr>
            <a:lvl5pPr marL="2437549" marR="0" lvl="4" indent="-10462" algn="ctr" rtl="0">
              <a:lnSpc>
                <a:spcPct val="100000"/>
              </a:lnSpc>
              <a:spcBef>
                <a:spcPts val="800"/>
              </a:spcBef>
              <a:buClr>
                <a:srgbClr val="888888"/>
              </a:buClr>
              <a:buFont typeface="Merriweather Sans"/>
              <a:buNone/>
              <a:defRPr sz="2100" b="0" i="0" u="none" strike="noStrike" cap="none">
                <a:solidFill>
                  <a:srgbClr val="888888"/>
                </a:solidFill>
                <a:latin typeface="Gill Sans"/>
                <a:ea typeface="Gill Sans"/>
                <a:cs typeface="Gill Sans"/>
                <a:sym typeface="Gill Sans"/>
              </a:defRPr>
            </a:lvl5pPr>
            <a:lvl6pPr marL="3046933" marR="0" lvl="5" indent="-13073"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6pPr>
            <a:lvl7pPr marL="3656321" marR="0" lvl="6" indent="-158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7pPr>
            <a:lvl8pPr marL="4265711" marR="0" lvl="7" indent="-4198"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8pPr>
            <a:lvl9pPr marL="4875096" marR="0" lvl="8" indent="-6810" algn="ctr" rtl="0">
              <a:spcBef>
                <a:spcPts val="533"/>
              </a:spcBef>
              <a:buClr>
                <a:srgbClr val="888888"/>
              </a:buClr>
              <a:buFont typeface="Arial"/>
              <a:buNone/>
              <a:defRPr sz="2700" b="0" i="0" u="none" strike="noStrike" cap="none">
                <a:solidFill>
                  <a:srgbClr val="888888"/>
                </a:solidFill>
                <a:latin typeface="Cabin"/>
                <a:ea typeface="Cabin"/>
                <a:cs typeface="Cabin"/>
                <a:sym typeface="Cabin"/>
              </a:defRPr>
            </a:lvl9pPr>
          </a:lstStyle>
          <a:p>
            <a:endParaRPr/>
          </a:p>
        </p:txBody>
      </p:sp>
    </p:spTree>
    <p:extLst>
      <p:ext uri="{BB962C8B-B14F-4D97-AF65-F5344CB8AC3E}">
        <p14:creationId xmlns:p14="http://schemas.microsoft.com/office/powerpoint/2010/main" val="97946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151287429"/>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4289242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94822776"/>
      </p:ext>
    </p:extLst>
  </p:cSld>
  <p:clrMapOvr>
    <a:masterClrMapping/>
  </p:clrMapOvr>
  <p:transition xmlns:p14="http://schemas.microsoft.com/office/powerpoint/2010/mai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47928335"/>
      </p:ext>
    </p:extLst>
  </p:cSld>
  <p:clrMapOvr>
    <a:masterClrMapping/>
  </p:clrMapOvr>
  <p:transition xmlns:p14="http://schemas.microsoft.com/office/powerpoint/2010/mai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47207333"/>
      </p:ext>
    </p:extLst>
  </p:cSld>
  <p:clrMapOvr>
    <a:masterClrMapping/>
  </p:clrMapOvr>
  <p:transition xmlns:p14="http://schemas.microsoft.com/office/powerpoint/2010/mai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47942789"/>
      </p:ext>
    </p:extLst>
  </p:cSld>
  <p:clrMapOvr>
    <a:masterClrMapping/>
  </p:clrMapOvr>
  <p:transition xmlns:p14="http://schemas.microsoft.com/office/powerpoint/2010/mai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1970238568"/>
      </p:ext>
    </p:extLst>
  </p:cSld>
  <p:clrMapOvr>
    <a:masterClrMapping/>
  </p:clrMapOvr>
  <p:transition xmlns:p14="http://schemas.microsoft.com/office/powerpoint/2010/mai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95748560"/>
      </p:ext>
    </p:extLst>
  </p:cSld>
  <p:clrMapOvr>
    <a:masterClrMapping/>
  </p:clrMapOvr>
  <p:transition xmlns:p14="http://schemas.microsoft.com/office/powerpoint/2010/mai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211677136"/>
      </p:ext>
    </p:extLst>
  </p:cSld>
  <p:clrMapOvr>
    <a:masterClrMapping/>
  </p:clrMapOvr>
  <p:transition xmlns:p14="http://schemas.microsoft.com/office/powerpoint/2010/mai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952892369"/>
      </p:ext>
    </p:extLst>
  </p:cSld>
  <p:clrMapOvr>
    <a:masterClrMapping/>
  </p:clrMapOvr>
  <p:transition xmlns:p14="http://schemas.microsoft.com/office/powerpoint/2010/mai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105998384"/>
      </p:ext>
    </p:extLst>
  </p:cSld>
  <p:clrMapOvr>
    <a:masterClrMapping/>
  </p:clrMapOvr>
  <p:transition xmlns:p14="http://schemas.microsoft.com/office/powerpoint/2010/mai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6089197"/>
      </p:ext>
    </p:extLst>
  </p:cSld>
  <p:clrMapOvr>
    <a:masterClrMapping/>
  </p:clrMapOvr>
  <p:transition xmlns:p14="http://schemas.microsoft.com/office/powerpoint/2010/mai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08308373"/>
      </p:ext>
    </p:extLst>
  </p:cSld>
  <p:clrMapOvr>
    <a:masterClrMapping/>
  </p:clrMapOvr>
  <p:transition xmlns:p14="http://schemas.microsoft.com/office/powerpoint/2010/mai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20833579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47590978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133644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Slide">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
        <p:nvSpPr>
          <p:cNvPr id="55" name="Shape 55"/>
          <p:cNvSpPr txBox="1">
            <a:spLocks noGrp="1"/>
          </p:cNvSpPr>
          <p:nvPr>
            <p:ph type="ctrTitle"/>
          </p:nvPr>
        </p:nvSpPr>
        <p:spPr>
          <a:xfrm>
            <a:off x="677335" y="3234446"/>
            <a:ext cx="9243733"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56" name="Shape 56"/>
          <p:cNvSpPr txBox="1">
            <a:spLocks noGrp="1"/>
          </p:cNvSpPr>
          <p:nvPr>
            <p:ph type="subTitle" idx="1"/>
          </p:nvPr>
        </p:nvSpPr>
        <p:spPr>
          <a:xfrm>
            <a:off x="677335" y="4572000"/>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pic>
        <p:nvPicPr>
          <p:cNvPr id="57" name="Shape 57"/>
          <p:cNvPicPr preferRelativeResize="0"/>
          <p:nvPr/>
        </p:nvPicPr>
        <p:blipFill rotWithShape="1">
          <a:blip r:embed="rId2">
            <a:alphaModFix/>
          </a:blip>
          <a:srcRect/>
          <a:stretch/>
        </p:blipFill>
        <p:spPr>
          <a:xfrm>
            <a:off x="10541038" y="2052126"/>
            <a:ext cx="5094933" cy="5040000"/>
          </a:xfrm>
          <a:prstGeom prst="rect">
            <a:avLst/>
          </a:prstGeom>
          <a:noFill/>
          <a:ln>
            <a:noFill/>
          </a:ln>
        </p:spPr>
      </p:pic>
      <p:sp>
        <p:nvSpPr>
          <p:cNvPr id="58" name="Shape 58"/>
          <p:cNvSpPr txBox="1">
            <a:spLocks noGrp="1"/>
          </p:cNvSpPr>
          <p:nvPr>
            <p:ph type="subTitle" idx="2"/>
          </p:nvPr>
        </p:nvSpPr>
        <p:spPr>
          <a:xfrm>
            <a:off x="677335" y="6199155"/>
            <a:ext cx="9243733"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11243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63"/>
        <p:cNvGrpSpPr/>
        <p:nvPr/>
      </p:nvGrpSpPr>
      <p:grpSpPr>
        <a:xfrm>
          <a:off x="0" y="0"/>
          <a:ext cx="0" cy="0"/>
          <a:chOff x="0" y="0"/>
          <a:chExt cx="0" cy="0"/>
        </a:xfrm>
      </p:grpSpPr>
      <p:sp>
        <p:nvSpPr>
          <p:cNvPr id="64" name="Shape 64"/>
          <p:cNvSpPr txBox="1">
            <a:spLocks noGrp="1"/>
          </p:cNvSpPr>
          <p:nvPr>
            <p:ph type="ctrTitle"/>
          </p:nvPr>
        </p:nvSpPr>
        <p:spPr>
          <a:xfrm>
            <a:off x="677333" y="3234446"/>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65" name="Shape 65"/>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87415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2365374" y="1916903"/>
            <a:ext cx="11525333" cy="3036267"/>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rgbClr val="435464"/>
              </a:buClr>
              <a:buFont typeface="Cabin"/>
              <a:buNone/>
              <a:defRPr sz="5300" b="0" i="0" u="none" strike="noStrike" cap="none">
                <a:solidFill>
                  <a:srgbClr val="435464"/>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5pPr>
            <a:lvl6pPr marL="0" marR="0" lvl="5" indent="744906"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6pPr>
            <a:lvl7pPr marL="0" marR="0" lvl="6" indent="925488"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7pPr>
            <a:lvl8pPr marL="0" marR="0" lvl="7" indent="1060924"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8pPr>
            <a:lvl9pPr marL="0" marR="0" lvl="8" indent="1196360" algn="ctr" rtl="0">
              <a:lnSpc>
                <a:spcPct val="100000"/>
              </a:lnSpc>
              <a:spcBef>
                <a:spcPts val="0"/>
              </a:spcBef>
              <a:spcAft>
                <a:spcPts val="0"/>
              </a:spcAft>
              <a:buClr>
                <a:srgbClr val="535353"/>
              </a:buClr>
              <a:buFont typeface="Cabin"/>
              <a:buNone/>
              <a:defRPr sz="6800" b="0" i="0" u="none" strike="noStrike" cap="none">
                <a:solidFill>
                  <a:srgbClr val="535353"/>
                </a:solidFill>
                <a:latin typeface="Cabin"/>
                <a:ea typeface="Cabin"/>
                <a:cs typeface="Cabin"/>
                <a:sym typeface="Cabin"/>
              </a:defRPr>
            </a:lvl9pPr>
          </a:lstStyle>
          <a:p>
            <a:endParaRPr/>
          </a:p>
        </p:txBody>
      </p:sp>
      <p:sp>
        <p:nvSpPr>
          <p:cNvPr id="71" name="Shape 71"/>
          <p:cNvSpPr txBox="1">
            <a:spLocks noGrp="1"/>
          </p:cNvSpPr>
          <p:nvPr>
            <p:ph type="body" idx="1"/>
          </p:nvPr>
        </p:nvSpPr>
        <p:spPr>
          <a:xfrm>
            <a:off x="2365374" y="4941090"/>
            <a:ext cx="11525333" cy="1214400"/>
          </a:xfrm>
          <a:prstGeom prst="rect">
            <a:avLst/>
          </a:prstGeom>
          <a:noFill/>
          <a:ln>
            <a:noFill/>
          </a:ln>
        </p:spPr>
        <p:txBody>
          <a:bodyPr lIns="121884" tIns="121884" rIns="121884" bIns="121884" anchor="t" anchorCtr="0"/>
          <a:lstStyle>
            <a:lvl1pPr marL="0" marR="0" lvl="0" indent="0"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1pPr>
            <a:lvl2pPr marL="0" marR="0" lvl="1" indent="158009"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2pPr>
            <a:lvl3pPr marL="0" marR="0" lvl="2" indent="31601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3pPr>
            <a:lvl4pPr marL="0" marR="0" lvl="3" indent="451458"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4pPr>
            <a:lvl5pPr marL="0" marR="0" lvl="4" indent="586897" algn="ctr" rtl="0">
              <a:lnSpc>
                <a:spcPct val="100000"/>
              </a:lnSpc>
              <a:spcBef>
                <a:spcPts val="0"/>
              </a:spcBef>
              <a:spcAft>
                <a:spcPts val="0"/>
              </a:spcAft>
              <a:buClr>
                <a:srgbClr val="535353"/>
              </a:buClr>
              <a:buFont typeface="Cabin"/>
              <a:buNone/>
              <a:defRPr sz="3600" b="0" i="0" u="none" strike="noStrike" cap="none">
                <a:solidFill>
                  <a:srgbClr val="535353"/>
                </a:solidFill>
                <a:latin typeface="Cabin"/>
                <a:ea typeface="Cabin"/>
                <a:cs typeface="Cabin"/>
                <a:sym typeface="Cabin"/>
              </a:defRPr>
            </a:lvl5pPr>
            <a:lvl6pPr marL="1828400" marR="0" lvl="5"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6pPr>
            <a:lvl7pPr marL="2121848" marR="0" lvl="6" indent="135438"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7pPr>
            <a:lvl8pPr marL="2415297" marR="0" lvl="7" indent="112863"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8pPr>
            <a:lvl9pPr marL="2686169" marR="0" lvl="8" indent="158009" algn="l" rtl="0">
              <a:lnSpc>
                <a:spcPct val="100000"/>
              </a:lnSpc>
              <a:spcBef>
                <a:spcPts val="2489"/>
              </a:spcBef>
              <a:spcAft>
                <a:spcPts val="0"/>
              </a:spcAft>
              <a:buClr>
                <a:srgbClr val="535353"/>
              </a:buClr>
              <a:buSzPct val="80000"/>
              <a:buFont typeface="Cabin"/>
              <a:buChar char="•"/>
              <a:defRPr sz="3600" b="0" i="0" u="none" strike="noStrike" cap="none">
                <a:solidFill>
                  <a:srgbClr val="535353"/>
                </a:solidFill>
                <a:latin typeface="Cabin"/>
                <a:ea typeface="Cabin"/>
                <a:cs typeface="Cabin"/>
                <a:sym typeface="Cabin"/>
              </a:defRPr>
            </a:lvl9pPr>
          </a:lstStyle>
          <a:p>
            <a:endParaRPr/>
          </a:p>
        </p:txBody>
      </p:sp>
      <p:sp>
        <p:nvSpPr>
          <p:cNvPr id="72" name="Shape 72"/>
          <p:cNvSpPr txBox="1">
            <a:spLocks noGrp="1"/>
          </p:cNvSpPr>
          <p:nvPr>
            <p:ph type="sldNum" idx="12"/>
          </p:nvPr>
        </p:nvSpPr>
        <p:spPr>
          <a:xfrm>
            <a:off x="7968585" y="8691561"/>
            <a:ext cx="306667" cy="332267"/>
          </a:xfrm>
          <a:prstGeom prst="rect">
            <a:avLst/>
          </a:prstGeom>
          <a:noFill/>
          <a:ln>
            <a:noFill/>
          </a:ln>
        </p:spPr>
        <p:txBody>
          <a:bodyPr lIns="57144" tIns="57144" rIns="57144" bIns="57144" anchor="t" anchorCtr="0">
            <a:noAutofit/>
          </a:bodyPr>
          <a:lstStyle/>
          <a:p>
            <a:pPr algn="ctr" defTabSz="914243" fontAlgn="auto">
              <a:spcBef>
                <a:spcPts val="0"/>
              </a:spcBef>
              <a:spcAft>
                <a:spcPts val="0"/>
              </a:spcAft>
              <a:buClr>
                <a:srgbClr val="535353"/>
              </a:buClr>
              <a:buSzPct val="25000"/>
            </a:pPr>
            <a:fld id="{00000000-1234-1234-1234-123412341234}" type="slidenum">
              <a:rPr lang="en" sz="1600" kern="0" smtClean="0">
                <a:solidFill>
                  <a:srgbClr val="535353"/>
                </a:solidFill>
                <a:latin typeface="Cabin"/>
                <a:ea typeface="Cabin"/>
                <a:cs typeface="Cabin"/>
                <a:sym typeface="Cabin"/>
              </a:rPr>
              <a:pPr algn="ctr" defTabSz="914243" fontAlgn="auto">
                <a:spcBef>
                  <a:spcPts val="0"/>
                </a:spcBef>
                <a:spcAft>
                  <a:spcPts val="0"/>
                </a:spcAft>
                <a:buClr>
                  <a:srgbClr val="535353"/>
                </a:buClr>
                <a:buSzPct val="25000"/>
              </a:pPr>
              <a:t>‹#›</a:t>
            </a:fld>
            <a:endParaRPr lang="en" sz="1600" kern="0">
              <a:solidFill>
                <a:srgbClr val="535353"/>
              </a:solidFill>
              <a:latin typeface="Cabin"/>
              <a:ea typeface="Cabin"/>
              <a:cs typeface="Cabin"/>
              <a:sym typeface="Cabin"/>
            </a:endParaRPr>
          </a:p>
        </p:txBody>
      </p:sp>
    </p:spTree>
    <p:extLst>
      <p:ext uri="{BB962C8B-B14F-4D97-AF65-F5344CB8AC3E}">
        <p14:creationId xmlns:p14="http://schemas.microsoft.com/office/powerpoint/2010/main" val="21302213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73"/>
        <p:cNvGrpSpPr/>
        <p:nvPr/>
      </p:nvGrpSpPr>
      <p:grpSpPr>
        <a:xfrm>
          <a:off x="0" y="0"/>
          <a:ext cx="0" cy="0"/>
          <a:chOff x="0" y="0"/>
          <a:chExt cx="0" cy="0"/>
        </a:xfrm>
      </p:grpSpPr>
      <p:sp>
        <p:nvSpPr>
          <p:cNvPr id="74" name="Shape 7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75" name="Shape 7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76" name="Shape 7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1697685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4_Title Slide">
    <p:spTree>
      <p:nvGrpSpPr>
        <p:cNvPr id="1" name="Shape 83"/>
        <p:cNvGrpSpPr/>
        <p:nvPr/>
      </p:nvGrpSpPr>
      <p:grpSpPr>
        <a:xfrm>
          <a:off x="0" y="0"/>
          <a:ext cx="0" cy="0"/>
          <a:chOff x="0" y="0"/>
          <a:chExt cx="0" cy="0"/>
        </a:xfrm>
      </p:grpSpPr>
      <p:sp>
        <p:nvSpPr>
          <p:cNvPr id="84" name="Shape 84"/>
          <p:cNvSpPr txBox="1">
            <a:spLocks noGrp="1"/>
          </p:cNvSpPr>
          <p:nvPr>
            <p:ph type="ctrTitle"/>
          </p:nvPr>
        </p:nvSpPr>
        <p:spPr>
          <a:xfrm>
            <a:off x="2170560" y="3903159"/>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spcAft>
                <a:spcPts val="0"/>
              </a:spcAft>
              <a:buClr>
                <a:srgbClr val="435464"/>
              </a:buClr>
              <a:buFont typeface="Cabin"/>
              <a:buNone/>
              <a:defRPr sz="4800" b="1" i="0" u="none" strike="noStrike" cap="none">
                <a:solidFill>
                  <a:srgbClr val="435464"/>
                </a:solidFill>
                <a:latin typeface="Cabin"/>
                <a:ea typeface="Cabin"/>
                <a:cs typeface="Cabin"/>
                <a:sym typeface="Cabin"/>
              </a:defRPr>
            </a:lvl1pPr>
            <a:lvl2pPr lvl="1" indent="0" rtl="0">
              <a:spcBef>
                <a:spcPts val="0"/>
              </a:spcBef>
              <a:buFont typeface="Arial"/>
              <a:buNone/>
              <a:defRPr sz="2000"/>
            </a:lvl2pPr>
            <a:lvl3pPr lvl="2" indent="0" rtl="0">
              <a:spcBef>
                <a:spcPts val="0"/>
              </a:spcBef>
              <a:buFont typeface="Arial"/>
              <a:buNone/>
              <a:defRPr sz="2000"/>
            </a:lvl3pPr>
            <a:lvl4pPr lvl="3" indent="0" rtl="0">
              <a:spcBef>
                <a:spcPts val="0"/>
              </a:spcBef>
              <a:buFont typeface="Arial"/>
              <a:buNone/>
              <a:defRPr sz="2000"/>
            </a:lvl4pPr>
            <a:lvl5pPr lvl="4" indent="0" rtl="0">
              <a:spcBef>
                <a:spcPts val="0"/>
              </a:spcBef>
              <a:buFont typeface="Arial"/>
              <a:buNone/>
              <a:defRPr sz="2000"/>
            </a:lvl5pPr>
            <a:lvl6pPr lvl="5" indent="0" rtl="0">
              <a:spcBef>
                <a:spcPts val="0"/>
              </a:spcBef>
              <a:buFont typeface="Arial"/>
              <a:buNone/>
              <a:defRPr sz="2000"/>
            </a:lvl6pPr>
            <a:lvl7pPr lvl="6" indent="0" rtl="0">
              <a:spcBef>
                <a:spcPts val="0"/>
              </a:spcBef>
              <a:buFont typeface="Arial"/>
              <a:buNone/>
              <a:defRPr sz="2000"/>
            </a:lvl7pPr>
            <a:lvl8pPr lvl="7" indent="0" rtl="0">
              <a:spcBef>
                <a:spcPts val="0"/>
              </a:spcBef>
              <a:buFont typeface="Arial"/>
              <a:buNone/>
              <a:defRPr sz="2000"/>
            </a:lvl8pPr>
            <a:lvl9pPr lvl="8" indent="0" rtl="0">
              <a:spcBef>
                <a:spcPts val="0"/>
              </a:spcBef>
              <a:buFont typeface="Arial"/>
              <a:buNone/>
              <a:defRPr sz="2000"/>
            </a:lvl9pPr>
          </a:lstStyle>
          <a:p>
            <a:endParaRPr/>
          </a:p>
        </p:txBody>
      </p:sp>
      <p:sp>
        <p:nvSpPr>
          <p:cNvPr id="85" name="Shape 85"/>
          <p:cNvSpPr txBox="1">
            <a:spLocks noGrp="1"/>
          </p:cNvSpPr>
          <p:nvPr>
            <p:ph type="subTitle" idx="1"/>
          </p:nvPr>
        </p:nvSpPr>
        <p:spPr>
          <a:xfrm>
            <a:off x="2562421" y="5052142"/>
            <a:ext cx="10972800" cy="560533"/>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rgbClr val="435464"/>
              </a:buClr>
              <a:buFont typeface="Arial"/>
              <a:buNone/>
              <a:defRPr sz="2700" b="0" i="0" u="none" strike="noStrike" cap="none">
                <a:solidFill>
                  <a:srgbClr val="435464"/>
                </a:solidFill>
                <a:latin typeface="Cabin"/>
                <a:ea typeface="Cabin"/>
                <a:cs typeface="Cabin"/>
                <a:sym typeface="Cabin"/>
              </a:defRPr>
            </a:lvl1pPr>
            <a:lvl2pPr marL="609467" marR="0" lvl="1" indent="-22577" algn="l" rtl="0">
              <a:lnSpc>
                <a:spcPct val="100000"/>
              </a:lnSpc>
              <a:spcBef>
                <a:spcPts val="889"/>
              </a:spcBef>
              <a:spcAft>
                <a:spcPts val="0"/>
              </a:spcAft>
              <a:buClr>
                <a:srgbClr val="888888"/>
              </a:buClr>
              <a:buFont typeface="Merriweather Sans"/>
              <a:buNone/>
              <a:defRPr sz="2700" b="0" i="0" u="none" strike="noStrike" cap="none">
                <a:solidFill>
                  <a:srgbClr val="888888"/>
                </a:solidFill>
                <a:latin typeface="Cabin"/>
                <a:ea typeface="Cabin"/>
                <a:cs typeface="Cabin"/>
                <a:sym typeface="Cabin"/>
              </a:defRPr>
            </a:lvl2pPr>
            <a:lvl3pPr marL="1218933" marR="0" lvl="2" indent="-22577" algn="l" rtl="0">
              <a:lnSpc>
                <a:spcPct val="100000"/>
              </a:lnSpc>
              <a:spcBef>
                <a:spcPts val="889"/>
              </a:spcBef>
              <a:spcAft>
                <a:spcPts val="0"/>
              </a:spcAft>
              <a:buClr>
                <a:srgbClr val="888888"/>
              </a:buClr>
              <a:buFont typeface="Merriweather Sans"/>
              <a:buNone/>
              <a:defRPr sz="2300" b="0" i="0" u="none" strike="noStrike" cap="none">
                <a:solidFill>
                  <a:srgbClr val="888888"/>
                </a:solidFill>
                <a:latin typeface="Cabin"/>
                <a:ea typeface="Cabin"/>
                <a:cs typeface="Cabin"/>
                <a:sym typeface="Cabin"/>
              </a:defRPr>
            </a:lvl3pPr>
            <a:lvl4pPr marL="1828400" marR="0" lvl="3"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4pPr>
            <a:lvl5pPr marL="2437867" marR="0" lvl="4" indent="0" algn="l" rtl="0">
              <a:lnSpc>
                <a:spcPct val="100000"/>
              </a:lnSpc>
              <a:spcBef>
                <a:spcPts val="889"/>
              </a:spcBef>
              <a:spcAft>
                <a:spcPts val="0"/>
              </a:spcAft>
              <a:buClr>
                <a:srgbClr val="888888"/>
              </a:buClr>
              <a:buFont typeface="Merriweather Sans"/>
              <a:buNone/>
              <a:defRPr sz="2100" b="0" i="0" u="none" strike="noStrike" cap="none">
                <a:solidFill>
                  <a:srgbClr val="888888"/>
                </a:solidFill>
                <a:latin typeface="Cabin"/>
                <a:ea typeface="Cabin"/>
                <a:cs typeface="Cabin"/>
                <a:sym typeface="Cabin"/>
              </a:defRPr>
            </a:lvl5pPr>
            <a:lvl6pPr marL="3047333" marR="0" lvl="5"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6pPr>
            <a:lvl7pPr marL="3656800" marR="0" lvl="6"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7pPr>
            <a:lvl8pPr marL="4266267" marR="0" lvl="7" indent="-22577"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8pPr>
            <a:lvl9pPr marL="4875733" marR="0" lvl="8" indent="0" algn="l" rtl="0">
              <a:lnSpc>
                <a:spcPct val="100000"/>
              </a:lnSpc>
              <a:spcBef>
                <a:spcPts val="533"/>
              </a:spcBef>
              <a:spcAft>
                <a:spcPts val="0"/>
              </a:spcAft>
              <a:buClr>
                <a:srgbClr val="888888"/>
              </a:buClr>
              <a:buFont typeface="Arial"/>
              <a:buNone/>
              <a:defRPr sz="2700" b="0" i="0" u="none" strike="noStrike" cap="none">
                <a:solidFill>
                  <a:srgbClr val="888888"/>
                </a:solidFill>
                <a:latin typeface="Arial"/>
                <a:ea typeface="Arial"/>
                <a:cs typeface="Arial"/>
                <a:sym typeface="Arial"/>
              </a:defRPr>
            </a:lvl9pPr>
          </a:lstStyle>
          <a:p>
            <a:endParaRPr/>
          </a:p>
        </p:txBody>
      </p:sp>
      <p:pic>
        <p:nvPicPr>
          <p:cNvPr id="86" name="Shape 8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555310" y="471339"/>
            <a:ext cx="2933333" cy="2900800"/>
          </a:xfrm>
          <a:prstGeom prst="rect">
            <a:avLst/>
          </a:prstGeom>
          <a:noFill/>
          <a:ln>
            <a:noFill/>
          </a:ln>
        </p:spPr>
      </p:pic>
    </p:spTree>
    <p:extLst>
      <p:ext uri="{BB962C8B-B14F-4D97-AF65-F5344CB8AC3E}">
        <p14:creationId xmlns:p14="http://schemas.microsoft.com/office/powerpoint/2010/main" val="25125359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41405328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4" name="Shape 94"/>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5" name="Shape 95"/>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5656147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96"/>
        <p:cNvGrpSpPr/>
        <p:nvPr/>
      </p:nvGrpSpPr>
      <p:grpSpPr>
        <a:xfrm>
          <a:off x="0" y="0"/>
          <a:ext cx="0" cy="0"/>
          <a:chOff x="0" y="0"/>
          <a:chExt cx="0" cy="0"/>
        </a:xfrm>
      </p:grpSpPr>
      <p:sp>
        <p:nvSpPr>
          <p:cNvPr id="97" name="Shape 97"/>
          <p:cNvSpPr txBox="1">
            <a:spLocks noGrp="1"/>
          </p:cNvSpPr>
          <p:nvPr>
            <p:ph type="ctrTitle"/>
          </p:nvPr>
        </p:nvSpPr>
        <p:spPr>
          <a:xfrm>
            <a:off x="677333" y="3234446"/>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spcAft>
                <a:spcPts val="0"/>
              </a:spcAft>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98" name="Shape 98"/>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lnSpc>
                <a:spcPct val="100000"/>
              </a:lnSpc>
              <a:spcBef>
                <a:spcPts val="533"/>
              </a:spcBef>
              <a:spcAft>
                <a:spcPts val="0"/>
              </a:spcAft>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99" name="Shape 99"/>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22577"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00" name="Shape 10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2" y="6055909"/>
            <a:ext cx="2529067" cy="2478400"/>
          </a:xfrm>
          <a:prstGeom prst="rect">
            <a:avLst/>
          </a:prstGeom>
          <a:noFill/>
          <a:ln>
            <a:noFill/>
          </a:ln>
        </p:spPr>
      </p:pic>
    </p:spTree>
    <p:extLst>
      <p:ext uri="{BB962C8B-B14F-4D97-AF65-F5344CB8AC3E}">
        <p14:creationId xmlns:p14="http://schemas.microsoft.com/office/powerpoint/2010/main" val="3316368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677335" y="609596"/>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03" name="Shape 103"/>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104" name="Shape 104"/>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722952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110"/>
        <p:cNvGrpSpPr/>
        <p:nvPr/>
      </p:nvGrpSpPr>
      <p:grpSpPr>
        <a:xfrm>
          <a:off x="0" y="0"/>
          <a:ext cx="0" cy="0"/>
          <a:chOff x="0" y="0"/>
          <a:chExt cx="0" cy="0"/>
        </a:xfrm>
      </p:grpSpPr>
      <p:pic>
        <p:nvPicPr>
          <p:cNvPr id="111" name="Shape 111"/>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4013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115" name="Shape 115"/>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6" name="Shape 11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26970887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7517152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63603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27286309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598940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884" tIns="121884" rIns="121884" bIns="121884"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18"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467"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194"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0924"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3593178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884" tIns="121884" rIns="121884" bIns="121884"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467"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8933"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40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7867"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333"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680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6267"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5733"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100174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5" y="609598"/>
            <a:ext cx="92437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5" y="2438400"/>
            <a:ext cx="9243733" cy="5346133"/>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407021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7243289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331065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310732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10374933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884" tIns="121884" rIns="121884" bIns="121884"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41929777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8" y="8031214"/>
            <a:ext cx="906133" cy="870933"/>
          </a:xfrm>
          <a:prstGeom prst="rect">
            <a:avLst/>
          </a:prstGeom>
          <a:solidFill>
            <a:srgbClr val="FEFEFE"/>
          </a:solidFill>
          <a:ln>
            <a:noFill/>
          </a:ln>
        </p:spPr>
        <p:txBody>
          <a:bodyPr lIns="101578" tIns="50791" rIns="101578" bIns="50791" anchor="ctr" anchorCtr="0">
            <a:noAutofit/>
          </a:bodyPr>
          <a:lstStyle/>
          <a:p>
            <a:pPr algn="ctr" defTabSz="914282"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7637785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92"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45" y="1855615"/>
            <a:ext cx="7332485" cy="5346348"/>
          </a:xfrm>
        </p:spPr>
        <p:txBody>
          <a:bodyPr/>
          <a:lstStyle/>
          <a:p>
            <a:endParaRPr lang="en-US"/>
          </a:p>
        </p:txBody>
      </p:sp>
    </p:spTree>
    <p:extLst>
      <p:ext uri="{BB962C8B-B14F-4D97-AF65-F5344CB8AC3E}">
        <p14:creationId xmlns:p14="http://schemas.microsoft.com/office/powerpoint/2010/main" val="42313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ullets">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None/>
              <a:defRPr b="0" i="0" u="none" strike="noStrike" cap="none">
                <a:solidFill>
                  <a:schemeClr val="accent2"/>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
        <p:nvSpPr>
          <p:cNvPr id="10" name="Shape 10"/>
          <p:cNvSpPr txBox="1">
            <a:spLocks noGrp="1"/>
          </p:cNvSpPr>
          <p:nvPr>
            <p:ph type="body" idx="1"/>
          </p:nvPr>
        </p:nvSpPr>
        <p:spPr>
          <a:xfrm>
            <a:off x="677333" y="2438400"/>
            <a:ext cx="14898667"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11" name="Shape 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292891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Divider Slide">
    <p:bg>
      <p:bgPr>
        <a:solidFill>
          <a:schemeClr val="accent2"/>
        </a:solidFill>
        <a:effectLst/>
      </p:bgPr>
    </p:bg>
    <p:spTree>
      <p:nvGrpSpPr>
        <p:cNvPr id="1" name="Shape 18"/>
        <p:cNvGrpSpPr/>
        <p:nvPr/>
      </p:nvGrpSpPr>
      <p:grpSpPr>
        <a:xfrm>
          <a:off x="0" y="0"/>
          <a:ext cx="0" cy="0"/>
          <a:chOff x="0" y="0"/>
          <a:chExt cx="0" cy="0"/>
        </a:xfrm>
      </p:grpSpPr>
      <p:sp>
        <p:nvSpPr>
          <p:cNvPr id="19" name="Shape 19"/>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0" name="Shape 20"/>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9902729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3" name="Shape 23"/>
          <p:cNvSpPr txBox="1">
            <a:spLocks noGrp="1"/>
          </p:cNvSpPr>
          <p:nvPr>
            <p:ph type="body" idx="1"/>
          </p:nvPr>
        </p:nvSpPr>
        <p:spPr>
          <a:xfrm>
            <a:off x="677334" y="1969022"/>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4" name="Shape 24"/>
          <p:cNvSpPr/>
          <p:nvPr/>
        </p:nvSpPr>
        <p:spPr>
          <a:xfrm>
            <a:off x="0" y="6364222"/>
            <a:ext cx="16256000" cy="27797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25" name="Shape 2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8201100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_Bullets">
    <p:bg>
      <p:bgPr>
        <a:solidFill>
          <a:schemeClr val="lt1"/>
        </a:solidFill>
        <a:effectLst/>
      </p:bgPr>
    </p:bg>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28" name="Shape 28"/>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29" name="Shape 29"/>
          <p:cNvSpPr/>
          <p:nvPr/>
        </p:nvSpPr>
        <p:spPr>
          <a:xfrm>
            <a:off x="9920852" y="649"/>
            <a:ext cx="6334932" cy="9142933"/>
          </a:xfrm>
          <a:prstGeom prst="rect">
            <a:avLst/>
          </a:prstGeom>
          <a:solidFill>
            <a:schemeClr val="accent2"/>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90306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lide">
    <p:bg>
      <p:bgPr>
        <a:solidFill>
          <a:schemeClr val="lt1"/>
        </a:solid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p:nvPr>
        </p:nvSpPr>
        <p:spPr>
          <a:xfrm>
            <a:off x="677333" y="3234448"/>
            <a:ext cx="12207467" cy="1337600"/>
          </a:xfrm>
          <a:prstGeom prst="rect">
            <a:avLst/>
          </a:prstGeom>
          <a:noFill/>
          <a:ln>
            <a:noFill/>
          </a:ln>
        </p:spPr>
        <p:txBody>
          <a:bodyPr lIns="121906" tIns="121906" rIns="121906" bIns="121906" anchor="b" anchorCtr="0"/>
          <a:lstStyle>
            <a:lvl1pPr marL="0" marR="0" lvl="0" indent="0" algn="l" rtl="0">
              <a:lnSpc>
                <a:spcPct val="90000"/>
              </a:lnSpc>
              <a:spcBef>
                <a:spcPts val="0"/>
              </a:spcBef>
              <a:buClr>
                <a:schemeClr val="accent1"/>
              </a:buClr>
              <a:buFont typeface="Raleway"/>
              <a:buNone/>
              <a:defRPr sz="5900" b="0" i="0" u="none" strike="noStrike" cap="none">
                <a:solidFill>
                  <a:schemeClr val="accent1"/>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2" name="Shape 32"/>
          <p:cNvSpPr txBox="1">
            <a:spLocks noGrp="1"/>
          </p:cNvSpPr>
          <p:nvPr>
            <p:ph type="subTitle" idx="1"/>
          </p:nvPr>
        </p:nvSpPr>
        <p:spPr>
          <a:xfrm>
            <a:off x="677333" y="4572000"/>
            <a:ext cx="12207467"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rgbClr val="3E4346"/>
              </a:buClr>
              <a:buFont typeface="Arial"/>
              <a:buNone/>
              <a:defRPr sz="2700" b="0" i="0" u="none" strike="noStrike" cap="none">
                <a:solidFill>
                  <a:srgbClr val="3E4346"/>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
        <p:nvSpPr>
          <p:cNvPr id="33" name="Shape 33"/>
          <p:cNvSpPr txBox="1">
            <a:spLocks noGrp="1"/>
          </p:cNvSpPr>
          <p:nvPr>
            <p:ph type="body" idx="2"/>
          </p:nvPr>
        </p:nvSpPr>
        <p:spPr>
          <a:xfrm>
            <a:off x="677333" y="6176334"/>
            <a:ext cx="12207467" cy="541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rgbClr val="3E4346"/>
              </a:buClr>
              <a:buFont typeface="Arial"/>
              <a:buNone/>
              <a:defRPr sz="2100" b="0" i="0" u="none" strike="noStrike" cap="none">
                <a:solidFill>
                  <a:srgbClr val="3E4346"/>
                </a:solidFill>
                <a:latin typeface="Raleway"/>
                <a:ea typeface="Raleway"/>
                <a:cs typeface="Raleway"/>
                <a:sym typeface="Raleway"/>
              </a:defRPr>
            </a:lvl1pPr>
            <a:lvl2pPr marL="316075" marR="0" lvl="1" indent="0" algn="l" rtl="0">
              <a:lnSpc>
                <a:spcPct val="90000"/>
              </a:lnSpc>
              <a:spcBef>
                <a:spcPts val="889"/>
              </a:spcBef>
              <a:spcAft>
                <a:spcPts val="889"/>
              </a:spcAft>
              <a:buClr>
                <a:schemeClr val="accent2"/>
              </a:buClr>
              <a:buFont typeface="Arial"/>
              <a:buNone/>
              <a:defRPr sz="2100" b="1" i="0" u="none" strike="noStrike" cap="none">
                <a:solidFill>
                  <a:schemeClr val="accent2"/>
                </a:solidFill>
                <a:latin typeface="Raleway"/>
                <a:ea typeface="Raleway"/>
                <a:cs typeface="Raleway"/>
                <a:sym typeface="Raleway"/>
              </a:defRPr>
            </a:lvl2pPr>
            <a:lvl3pPr marL="609573" marR="0" lvl="2"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3pPr>
            <a:lvl4pPr marL="835341" marR="0" lvl="3"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4pPr>
            <a:lvl5pPr marL="1061109" marR="0" lvl="4" indent="0" algn="l" rtl="0">
              <a:lnSpc>
                <a:spcPct val="90000"/>
              </a:lnSpc>
              <a:spcBef>
                <a:spcPts val="889"/>
              </a:spcBef>
              <a:spcAft>
                <a:spcPts val="889"/>
              </a:spcAft>
              <a:buClr>
                <a:schemeClr val="accent2"/>
              </a:buClr>
              <a:buFont typeface="Noto Sans Symbols"/>
              <a:buNone/>
              <a:defRPr sz="2100" b="1"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34" name="Shape 34"/>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049824" y="6055909"/>
            <a:ext cx="2529067" cy="2478400"/>
          </a:xfrm>
          <a:prstGeom prst="rect">
            <a:avLst/>
          </a:prstGeom>
          <a:noFill/>
          <a:ln>
            <a:noFill/>
          </a:ln>
        </p:spPr>
      </p:pic>
    </p:spTree>
    <p:extLst>
      <p:ext uri="{BB962C8B-B14F-4D97-AF65-F5344CB8AC3E}">
        <p14:creationId xmlns:p14="http://schemas.microsoft.com/office/powerpoint/2010/main" val="39849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1"/>
        </a:solid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677333" y="3234448"/>
            <a:ext cx="10972800" cy="1337600"/>
          </a:xfrm>
          <a:prstGeom prst="rect">
            <a:avLst/>
          </a:prstGeom>
          <a:noFill/>
          <a:ln>
            <a:noFill/>
          </a:ln>
        </p:spPr>
        <p:txBody>
          <a:bodyPr lIns="121906" tIns="121906" rIns="121906" bIns="121906" anchor="ctr" anchorCtr="0"/>
          <a:lstStyle>
            <a:lvl1pPr marL="0" marR="0" lvl="0" indent="0" algn="l" rtl="0">
              <a:lnSpc>
                <a:spcPct val="90000"/>
              </a:lnSpc>
              <a:spcBef>
                <a:spcPts val="0"/>
              </a:spcBef>
              <a:buClr>
                <a:schemeClr val="lt2"/>
              </a:buClr>
              <a:buFont typeface="Raleway"/>
              <a:buNone/>
              <a:defRPr sz="5900" b="0" i="0" u="none" strike="noStrike" cap="none">
                <a:solidFill>
                  <a:schemeClr val="l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37" name="Shape 37"/>
          <p:cNvSpPr txBox="1">
            <a:spLocks noGrp="1"/>
          </p:cNvSpPr>
          <p:nvPr>
            <p:ph type="subTitle" idx="1"/>
          </p:nvPr>
        </p:nvSpPr>
        <p:spPr>
          <a:xfrm>
            <a:off x="677333" y="5437630"/>
            <a:ext cx="10972800" cy="615467"/>
          </a:xfrm>
          <a:prstGeom prst="rect">
            <a:avLst/>
          </a:prstGeom>
          <a:noFill/>
          <a:ln>
            <a:noFill/>
          </a:ln>
        </p:spPr>
        <p:txBody>
          <a:bodyPr lIns="121906" tIns="121906" rIns="121906" bIns="121906" anchor="t" anchorCtr="0"/>
          <a:lstStyle>
            <a:lvl1pPr marL="0" marR="0" lvl="0" indent="0" algn="l" rtl="0">
              <a:lnSpc>
                <a:spcPct val="90000"/>
              </a:lnSpc>
              <a:spcBef>
                <a:spcPts val="0"/>
              </a:spcBef>
              <a:spcAft>
                <a:spcPts val="889"/>
              </a:spcAft>
              <a:buClr>
                <a:schemeClr val="lt2"/>
              </a:buClr>
              <a:buFont typeface="Arial"/>
              <a:buNone/>
              <a:defRPr sz="2700" b="0" i="0" u="none" strike="noStrike" cap="none">
                <a:solidFill>
                  <a:schemeClr val="lt2"/>
                </a:solidFill>
                <a:latin typeface="Raleway"/>
                <a:ea typeface="Raleway"/>
                <a:cs typeface="Raleway"/>
                <a:sym typeface="Raleway"/>
              </a:defRPr>
            </a:lvl1pPr>
            <a:lvl2pPr marL="609573" marR="0" lvl="1" indent="-22577" algn="ctr" rtl="0">
              <a:lnSpc>
                <a:spcPct val="90000"/>
              </a:lnSpc>
              <a:spcBef>
                <a:spcPts val="889"/>
              </a:spcBef>
              <a:spcAft>
                <a:spcPts val="889"/>
              </a:spcAft>
              <a:buClr>
                <a:srgbClr val="909192"/>
              </a:buClr>
              <a:buFont typeface="Arial"/>
              <a:buNone/>
              <a:defRPr sz="2500" b="0" i="0" u="none" strike="noStrike" cap="none">
                <a:solidFill>
                  <a:srgbClr val="909192"/>
                </a:solidFill>
                <a:latin typeface="Raleway"/>
                <a:ea typeface="Raleway"/>
                <a:cs typeface="Raleway"/>
                <a:sym typeface="Raleway"/>
              </a:defRPr>
            </a:lvl2pPr>
            <a:lvl3pPr marL="1219147" marR="0" lvl="2" indent="-22577" algn="ctr" rtl="0">
              <a:lnSpc>
                <a:spcPct val="90000"/>
              </a:lnSpc>
              <a:spcBef>
                <a:spcPts val="889"/>
              </a:spcBef>
              <a:spcAft>
                <a:spcPts val="889"/>
              </a:spcAft>
              <a:buClr>
                <a:schemeClr val="accent2"/>
              </a:buClr>
              <a:buFont typeface="Noto Sans Symbols"/>
              <a:buNone/>
              <a:defRPr sz="2100" b="0" i="0" u="none" strike="noStrike" cap="none">
                <a:solidFill>
                  <a:srgbClr val="909192"/>
                </a:solidFill>
                <a:latin typeface="Raleway"/>
                <a:ea typeface="Raleway"/>
                <a:cs typeface="Raleway"/>
                <a:sym typeface="Raleway"/>
              </a:defRPr>
            </a:lvl3pPr>
            <a:lvl4pPr marL="1828720" marR="0" lvl="3"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4pPr>
            <a:lvl5pPr marL="2438293" marR="0" lvl="4" indent="-22577" algn="ctr" rtl="0">
              <a:lnSpc>
                <a:spcPct val="90000"/>
              </a:lnSpc>
              <a:spcBef>
                <a:spcPts val="889"/>
              </a:spcBef>
              <a:spcAft>
                <a:spcPts val="889"/>
              </a:spcAft>
              <a:buClr>
                <a:schemeClr val="accent2"/>
              </a:buClr>
              <a:buFont typeface="Noto Sans Symbols"/>
              <a:buNone/>
              <a:defRPr sz="2000" b="0" i="0" u="none" strike="noStrike" cap="none">
                <a:solidFill>
                  <a:srgbClr val="909192"/>
                </a:solidFill>
                <a:latin typeface="Raleway"/>
                <a:ea typeface="Raleway"/>
                <a:cs typeface="Raleway"/>
                <a:sym typeface="Raleway"/>
              </a:defRPr>
            </a:lvl5pPr>
            <a:lvl6pPr marL="3047867" marR="0" lvl="5"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6pPr>
            <a:lvl7pPr marL="3657440" marR="0" lvl="6"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7pPr>
            <a:lvl8pPr marL="4267013" marR="0" lvl="7"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8pPr>
            <a:lvl9pPr marL="4876587" marR="0" lvl="8" indent="-22577" algn="ctr" rtl="0">
              <a:spcBef>
                <a:spcPts val="533"/>
              </a:spcBef>
              <a:buClr>
                <a:srgbClr val="909192"/>
              </a:buClr>
              <a:buFont typeface="Arial"/>
              <a:buNone/>
              <a:defRPr sz="2700" b="0" i="0" u="none" strike="noStrike" cap="none">
                <a:solidFill>
                  <a:srgbClr val="909192"/>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280126991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Bullets">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77334" y="609598"/>
            <a:ext cx="92437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0" name="Shape 40"/>
          <p:cNvSpPr txBox="1">
            <a:spLocks noGrp="1"/>
          </p:cNvSpPr>
          <p:nvPr>
            <p:ph type="body" idx="1"/>
          </p:nvPr>
        </p:nvSpPr>
        <p:spPr>
          <a:xfrm>
            <a:off x="677334" y="2438400"/>
            <a:ext cx="9243733" cy="5346133"/>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1" name="Shape 41"/>
          <p:cNvSpPr/>
          <p:nvPr/>
        </p:nvSpPr>
        <p:spPr>
          <a:xfrm>
            <a:off x="9920852" y="649"/>
            <a:ext cx="6334932" cy="91429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0603690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4" y="1896533"/>
            <a:ext cx="14901333" cy="3925867"/>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574" tIns="2270834" rIns="121906" bIns="60931" anchor="t" anchorCtr="0">
            <a:noAutofit/>
          </a:bodyPr>
          <a:lstStyle/>
          <a:p>
            <a:pPr defTabSz="914400"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9883918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randing">
    <p:bg>
      <p:bgPr>
        <a:solidFill>
          <a:schemeClr val="lt1"/>
        </a:solidFill>
        <a:effectLst/>
      </p:bgPr>
    </p:bg>
    <p:spTree>
      <p:nvGrpSpPr>
        <p:cNvPr id="1" name="Shape 47"/>
        <p:cNvGrpSpPr/>
        <p:nvPr/>
      </p:nvGrpSpPr>
      <p:grpSpPr>
        <a:xfrm>
          <a:off x="0" y="0"/>
          <a:ext cx="0" cy="0"/>
          <a:chOff x="0" y="0"/>
          <a:chExt cx="0" cy="0"/>
        </a:xfrm>
      </p:grpSpPr>
      <p:pic>
        <p:nvPicPr>
          <p:cNvPr id="48" name="Shape 48"/>
          <p:cNvPicPr preferRelativeResize="0"/>
          <p:nvPr/>
        </p:nvPicPr>
        <p:blipFill rotWithShape="1">
          <a:blip r:embed="rId2" cstate="print">
            <a:alphaModFix/>
            <a:extLst>
              <a:ext uri="{28A0092B-C50C-407E-A947-70E740481C1C}">
                <a14:useLocalDpi xmlns:a14="http://schemas.microsoft.com/office/drawing/2010/main"/>
              </a:ext>
            </a:extLst>
          </a:blip>
          <a:srcRect b="9321"/>
          <a:stretch/>
        </p:blipFill>
        <p:spPr>
          <a:xfrm>
            <a:off x="5588000" y="1807202"/>
            <a:ext cx="5080000" cy="5014400"/>
          </a:xfrm>
          <a:prstGeom prst="rect">
            <a:avLst/>
          </a:prstGeom>
          <a:noFill/>
          <a:ln>
            <a:noFill/>
          </a:ln>
        </p:spPr>
      </p:pic>
    </p:spTree>
    <p:extLst>
      <p:ext uri="{BB962C8B-B14F-4D97-AF65-F5344CB8AC3E}">
        <p14:creationId xmlns:p14="http://schemas.microsoft.com/office/powerpoint/2010/main" val="238529568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Font typeface="Raleway"/>
              <a:buNone/>
              <a:defRPr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51" name="Shape 51"/>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68" marR="0" lvl="2" indent="-112884"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536" marR="0" lvl="3"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304" marR="0" lvl="4" indent="-135461"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1365" marR="0" lvl="5"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938" marR="0" lvl="6"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60512" marR="0" lvl="7"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70085" marR="0" lvl="8" indent="-135461"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pic>
        <p:nvPicPr>
          <p:cNvPr id="52" name="Shape 52"/>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156651088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Blank">
    <p:spTree>
      <p:nvGrpSpPr>
        <p:cNvPr id="1" name="Shape 53"/>
        <p:cNvGrpSpPr/>
        <p:nvPr/>
      </p:nvGrpSpPr>
      <p:grpSpPr>
        <a:xfrm>
          <a:off x="0" y="0"/>
          <a:ext cx="0" cy="0"/>
          <a:chOff x="0" y="0"/>
          <a:chExt cx="0" cy="0"/>
        </a:xfrm>
      </p:grpSpPr>
    </p:spTree>
    <p:extLst>
      <p:ext uri="{BB962C8B-B14F-4D97-AF65-F5344CB8AC3E}">
        <p14:creationId xmlns:p14="http://schemas.microsoft.com/office/powerpoint/2010/main" val="30327453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677335" y="609602"/>
            <a:ext cx="14901333" cy="676800"/>
          </a:xfrm>
          <a:prstGeom prst="rect">
            <a:avLst/>
          </a:prstGeom>
          <a:noFill/>
          <a:ln>
            <a:noFill/>
          </a:ln>
        </p:spPr>
        <p:txBody>
          <a:bodyPr lIns="121906" tIns="121906" rIns="121906" bIns="121906" anchor="t" anchorCtr="0"/>
          <a:lstStyle>
            <a:lvl1pPr marL="0" marR="0" lvl="0" indent="0" algn="l" rtl="0">
              <a:lnSpc>
                <a:spcPct val="90000"/>
              </a:lnSpc>
              <a:spcBef>
                <a:spcPts val="0"/>
              </a:spcBef>
              <a:buClr>
                <a:srgbClr val="435464"/>
              </a:buClr>
              <a:buNone/>
              <a:defRPr b="0" i="0" u="none" strike="noStrike" cap="none">
                <a:solidFill>
                  <a:srgbClr val="435464"/>
                </a:solidFill>
              </a:defRPr>
            </a:lvl1pPr>
            <a:lvl2pPr lvl="1" indent="0" rtl="0">
              <a:spcBef>
                <a:spcPts val="0"/>
              </a:spcBef>
              <a:buSzPct val="100000"/>
              <a:buFont typeface="Raleway"/>
              <a:buNone/>
              <a:defRPr sz="5300">
                <a:latin typeface="Raleway"/>
                <a:ea typeface="Raleway"/>
                <a:cs typeface="Raleway"/>
                <a:sym typeface="Raleway"/>
              </a:defRPr>
            </a:lvl2pPr>
            <a:lvl3pPr lvl="2" indent="0" rtl="0">
              <a:spcBef>
                <a:spcPts val="0"/>
              </a:spcBef>
              <a:buSzPct val="100000"/>
              <a:buFont typeface="Raleway"/>
              <a:buNone/>
              <a:defRPr sz="5300">
                <a:latin typeface="Raleway"/>
                <a:ea typeface="Raleway"/>
                <a:cs typeface="Raleway"/>
                <a:sym typeface="Raleway"/>
              </a:defRPr>
            </a:lvl3pPr>
            <a:lvl4pPr lvl="3" indent="0" rtl="0">
              <a:spcBef>
                <a:spcPts val="0"/>
              </a:spcBef>
              <a:buSzPct val="100000"/>
              <a:buFont typeface="Raleway"/>
              <a:buNone/>
              <a:defRPr sz="5300">
                <a:latin typeface="Raleway"/>
                <a:ea typeface="Raleway"/>
                <a:cs typeface="Raleway"/>
                <a:sym typeface="Raleway"/>
              </a:defRPr>
            </a:lvl4pPr>
            <a:lvl5pPr lvl="4" indent="0" rtl="0">
              <a:spcBef>
                <a:spcPts val="0"/>
              </a:spcBef>
              <a:buSzPct val="100000"/>
              <a:buFont typeface="Raleway"/>
              <a:buNone/>
              <a:defRPr sz="5300">
                <a:latin typeface="Raleway"/>
                <a:ea typeface="Raleway"/>
                <a:cs typeface="Raleway"/>
                <a:sym typeface="Raleway"/>
              </a:defRPr>
            </a:lvl5pPr>
            <a:lvl6pPr lvl="5" indent="0" rtl="0">
              <a:spcBef>
                <a:spcPts val="0"/>
              </a:spcBef>
              <a:buSzPct val="100000"/>
              <a:buFont typeface="Raleway"/>
              <a:buNone/>
              <a:defRPr sz="5300">
                <a:latin typeface="Raleway"/>
                <a:ea typeface="Raleway"/>
                <a:cs typeface="Raleway"/>
                <a:sym typeface="Raleway"/>
              </a:defRPr>
            </a:lvl6pPr>
            <a:lvl7pPr lvl="6" indent="0" rtl="0">
              <a:spcBef>
                <a:spcPts val="0"/>
              </a:spcBef>
              <a:buSzPct val="100000"/>
              <a:buFont typeface="Raleway"/>
              <a:buNone/>
              <a:defRPr sz="5300">
                <a:latin typeface="Raleway"/>
                <a:ea typeface="Raleway"/>
                <a:cs typeface="Raleway"/>
                <a:sym typeface="Raleway"/>
              </a:defRPr>
            </a:lvl7pPr>
            <a:lvl8pPr lvl="7" indent="0" rtl="0">
              <a:spcBef>
                <a:spcPts val="0"/>
              </a:spcBef>
              <a:buSzPct val="100000"/>
              <a:buFont typeface="Raleway"/>
              <a:buNone/>
              <a:defRPr sz="5300">
                <a:latin typeface="Raleway"/>
                <a:ea typeface="Raleway"/>
                <a:cs typeface="Raleway"/>
                <a:sym typeface="Raleway"/>
              </a:defRPr>
            </a:lvl8pPr>
            <a:lvl9pPr lvl="8" indent="0" rtl="0">
              <a:spcBef>
                <a:spcPts val="0"/>
              </a:spcBef>
              <a:buSzPct val="100000"/>
              <a:buFont typeface="Raleway"/>
              <a:buNone/>
              <a:defRPr sz="5300">
                <a:latin typeface="Raleway"/>
                <a:ea typeface="Raleway"/>
                <a:cs typeface="Raleway"/>
                <a:sym typeface="Raleway"/>
              </a:defRPr>
            </a:lvl9pPr>
          </a:lstStyle>
          <a:p>
            <a:endParaRPr/>
          </a:p>
        </p:txBody>
      </p:sp>
    </p:spTree>
    <p:extLst>
      <p:ext uri="{BB962C8B-B14F-4D97-AF65-F5344CB8AC3E}">
        <p14:creationId xmlns:p14="http://schemas.microsoft.com/office/powerpoint/2010/main" val="21316708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Logo Middle">
    <p:spTree>
      <p:nvGrpSpPr>
        <p:cNvPr id="1" name="Shape 56"/>
        <p:cNvGrpSpPr/>
        <p:nvPr/>
      </p:nvGrpSpPr>
      <p:grpSpPr>
        <a:xfrm>
          <a:off x="0" y="0"/>
          <a:ext cx="0" cy="0"/>
          <a:chOff x="0" y="0"/>
          <a:chExt cx="0" cy="0"/>
        </a:xfrm>
      </p:grpSpPr>
      <p:pic>
        <p:nvPicPr>
          <p:cNvPr id="57" name="Shape 57" descr="plain transparent logo.png"/>
          <p:cNvPicPr preferRelativeResize="0"/>
          <p:nvPr/>
        </p:nvPicPr>
        <p:blipFill rotWithShape="1">
          <a:blip r:embed="rId2">
            <a:alphaModFix/>
          </a:blip>
          <a:srcRect/>
          <a:stretch/>
        </p:blipFill>
        <p:spPr>
          <a:xfrm>
            <a:off x="5339319" y="1753223"/>
            <a:ext cx="5563733" cy="5501867"/>
          </a:xfrm>
          <a:prstGeom prst="rect">
            <a:avLst/>
          </a:prstGeom>
          <a:noFill/>
          <a:ln>
            <a:noFill/>
          </a:ln>
        </p:spPr>
      </p:pic>
      <p:sp>
        <p:nvSpPr>
          <p:cNvPr id="58" name="Shape 58"/>
          <p:cNvSpPr/>
          <p:nvPr/>
        </p:nvSpPr>
        <p:spPr>
          <a:xfrm>
            <a:off x="15138877" y="8031214"/>
            <a:ext cx="906133" cy="870933"/>
          </a:xfrm>
          <a:prstGeom prst="rect">
            <a:avLst/>
          </a:prstGeom>
          <a:solidFill>
            <a:srgbClr val="FEFEFE"/>
          </a:solidFill>
          <a:ln>
            <a:noFill/>
          </a:ln>
        </p:spPr>
        <p:txBody>
          <a:bodyPr lIns="101596" tIns="50798" rIns="101596" bIns="50798" anchor="ctr" anchorCtr="0">
            <a:noAutofit/>
          </a:bodyPr>
          <a:lstStyle/>
          <a:p>
            <a:pPr algn="ctr" defTabSz="914400" fontAlgn="auto">
              <a:spcBef>
                <a:spcPts val="0"/>
              </a:spcBef>
              <a:spcAft>
                <a:spcPts val="0"/>
              </a:spcAft>
              <a:buSzPct val="25000"/>
            </a:pPr>
            <a:r>
              <a:rPr lang="en-US" sz="2700" kern="0">
                <a:solidFill>
                  <a:srgbClr val="FFFFFF"/>
                </a:solidFill>
                <a:latin typeface="Gill Sans"/>
                <a:ea typeface="Gill Sans"/>
                <a:cs typeface="Gill Sans"/>
                <a:sym typeface="Gill Sans"/>
              </a:rPr>
              <a:t> </a:t>
            </a:r>
          </a:p>
        </p:txBody>
      </p:sp>
    </p:spTree>
    <p:extLst>
      <p:ext uri="{BB962C8B-B14F-4D97-AF65-F5344CB8AC3E}">
        <p14:creationId xmlns:p14="http://schemas.microsoft.com/office/powerpoint/2010/main" val="25355851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8243085" y="1856203"/>
            <a:ext cx="7332873" cy="5345954"/>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77338" y="1855612"/>
            <a:ext cx="7332485" cy="5346348"/>
          </a:xfrm>
        </p:spPr>
        <p:txBody>
          <a:bodyPr/>
          <a:lstStyle/>
          <a:p>
            <a:endParaRPr lang="en-US"/>
          </a:p>
        </p:txBody>
      </p:sp>
    </p:spTree>
    <p:extLst>
      <p:ext uri="{BB962C8B-B14F-4D97-AF65-F5344CB8AC3E}">
        <p14:creationId xmlns:p14="http://schemas.microsoft.com/office/powerpoint/2010/main" val="69434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20585"/>
      </p:ext>
    </p:extLst>
  </p:cSld>
  <p:clrMapOvr>
    <a:masterClrMapping/>
  </p:clrMapOvr>
  <p:transition xmlns:p14="http://schemas.microsoft.com/office/powerpoint/2010/mai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13741958"/>
      </p:ext>
    </p:extLst>
  </p:cSld>
  <p:clrMapOvr>
    <a:masterClrMapping/>
  </p:clrMapOvr>
  <p:transition xmlns:p14="http://schemas.microsoft.com/office/powerpoint/2010/mai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8574307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tx2"/>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Wingdings" charset="0"/>
              <a:buNone/>
              <a:tabLst/>
              <a:defRPr sz="28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0706418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315963"/>
            <a:ext cx="14423692" cy="5580480"/>
          </a:xfrm>
          <a:solidFill>
            <a:schemeClr val="accent4">
              <a:lumMod val="50000"/>
            </a:schemeClr>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solidFill>
            <a:schemeClr val="accent4">
              <a:lumMod val="50000"/>
            </a:schemeClr>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12" name="Content Placeholder 5"/>
          <p:cNvSpPr>
            <a:spLocks noGrp="1"/>
          </p:cNvSpPr>
          <p:nvPr>
            <p:ph sz="quarter" idx="12" hasCustomPrompt="1"/>
          </p:nvPr>
        </p:nvSpPr>
        <p:spPr>
          <a:xfrm>
            <a:off x="1127883" y="3228516"/>
            <a:ext cx="14420850" cy="557212"/>
          </a:xfr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Tree>
    <p:extLst>
      <p:ext uri="{BB962C8B-B14F-4D97-AF65-F5344CB8AC3E}">
        <p14:creationId xmlns:p14="http://schemas.microsoft.com/office/powerpoint/2010/main" val="421755591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solidFill>
            <a:schemeClr val="accent4">
              <a:lumMod val="50000"/>
            </a:schemeClr>
          </a:solidFill>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3200" baseline="0">
                <a:solidFill>
                  <a:schemeClr val="bg1"/>
                </a:solidFill>
                <a:latin typeface="Courier New" panose="02070309020205020404" pitchFamily="49" charset="0"/>
                <a:cs typeface="Courier New" panose="02070309020205020404" pitchFamily="49" charset="0"/>
              </a:defRPr>
            </a:lvl1pPr>
          </a:lstStyle>
          <a:p>
            <a:pPr lvl="0"/>
            <a:r>
              <a:rPr lang="en-US" dirty="0"/>
              <a:t>command or result</a:t>
            </a:r>
          </a:p>
        </p:txBody>
      </p:sp>
      <p:sp>
        <p:nvSpPr>
          <p:cNvPr id="9" name="Content Placeholder 5"/>
          <p:cNvSpPr>
            <a:spLocks noGrp="1"/>
          </p:cNvSpPr>
          <p:nvPr>
            <p:ph sz="quarter" idx="12"/>
          </p:nvPr>
        </p:nvSpPr>
        <p:spPr>
          <a:xfrm>
            <a:off x="609919" y="4999860"/>
            <a:ext cx="14934889" cy="2880770"/>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5780780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60808927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40445706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131751535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5" y="1348278"/>
            <a:ext cx="14934855" cy="34108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609919" y="4999866"/>
            <a:ext cx="14934889" cy="3010555"/>
          </a:xfrm>
        </p:spPr>
        <p:txBody>
          <a:bodyPr>
            <a:noAutofit/>
          </a:bodyPr>
          <a:lstStyle>
            <a:lvl1pPr>
              <a:defRPr sz="3200"/>
            </a:lvl1pPr>
            <a:lvl2pPr>
              <a:defRPr sz="3200"/>
            </a:lvl2pPr>
            <a:lvl3pPr>
              <a:defRPr sz="3200"/>
            </a:lvl3pPr>
            <a:lvl4pPr>
              <a:defRPr sz="3200"/>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6" y="2775894"/>
            <a:ext cx="14925909"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70"/>
            <a:ext cx="14925909"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2655383865"/>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1"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
        <p:nvSpPr>
          <p:cNvPr id="8" name="TextBox 9"/>
          <p:cNvSpPr txBox="1">
            <a:spLocks noChangeArrowheads="1"/>
          </p:cNvSpPr>
          <p:nvPr/>
        </p:nvSpPr>
        <p:spPr bwMode="white">
          <a:xfrm>
            <a:off x="5602288" y="554037"/>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sp>
        <p:nvSpPr>
          <p:cNvPr id="10" name="TextBox 10"/>
          <p:cNvSpPr txBox="1">
            <a:spLocks noChangeArrowheads="1"/>
          </p:cNvSpPr>
          <p:nvPr/>
        </p:nvSpPr>
        <p:spPr bwMode="white">
          <a:xfrm>
            <a:off x="8610601" y="530226"/>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solidFill>
                <a:srgbClr val="3E4346"/>
              </a:solidFill>
            </a:endParaRPr>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5"/>
            <a:ext cx="7308850" cy="158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8"/>
            <a:ext cx="7310969" cy="6667828"/>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9" name="Content Placeholder 5"/>
          <p:cNvSpPr>
            <a:spLocks noGrp="1"/>
          </p:cNvSpPr>
          <p:nvPr>
            <p:ph sz="quarter" idx="12"/>
          </p:nvPr>
        </p:nvSpPr>
        <p:spPr>
          <a:xfrm>
            <a:off x="8233833" y="1348277"/>
            <a:ext cx="7310969" cy="6662137"/>
          </a:xfrm>
        </p:spPr>
        <p:txBody>
          <a:bodyPr lIns="91425" tIns="91425">
            <a:normAutofit/>
          </a:bodyPr>
          <a:lstStyle>
            <a:lvl1pPr>
              <a:defRPr sz="3200"/>
            </a:lvl1pPr>
            <a:lvl2pPr>
              <a:defRPr sz="2800"/>
            </a:lvl2pPr>
            <a:lvl3pPr>
              <a:defRPr sz="2500"/>
            </a:lvl3pPr>
            <a:lvl4pPr>
              <a:defRPr sz="3200"/>
            </a:lvl4pPr>
            <a:lvl5pPr>
              <a:defRPr sz="3200"/>
            </a:lvl5pPr>
          </a:lstStyle>
          <a:p>
            <a:pPr lvl="0"/>
            <a:r>
              <a:rPr lang="en-US"/>
              <a:t>Click to edit Master text styles</a:t>
            </a:r>
          </a:p>
          <a:p>
            <a:pPr lvl="1"/>
            <a:r>
              <a:rPr lang="en-US"/>
              <a:t>Second level</a:t>
            </a:r>
          </a:p>
          <a:p>
            <a:pPr lvl="2"/>
            <a:r>
              <a:rPr lang="en-US"/>
              <a:t>Third level</a:t>
            </a:r>
          </a:p>
        </p:txBody>
      </p:sp>
      <p:sp>
        <p:nvSpPr>
          <p:cNvPr id="15" name="Text Placeholder 14"/>
          <p:cNvSpPr>
            <a:spLocks noGrp="1"/>
          </p:cNvSpPr>
          <p:nvPr>
            <p:ph type="body" sz="quarter" idx="15" hasCustomPrompt="1"/>
          </p:nvPr>
        </p:nvSpPr>
        <p:spPr>
          <a:xfrm>
            <a:off x="593330" y="268018"/>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A</a:t>
            </a:r>
          </a:p>
        </p:txBody>
      </p:sp>
      <p:sp>
        <p:nvSpPr>
          <p:cNvPr id="19" name="Text Placeholder 14"/>
          <p:cNvSpPr>
            <a:spLocks noGrp="1"/>
          </p:cNvSpPr>
          <p:nvPr>
            <p:ph type="body" sz="quarter" idx="16" hasCustomPrompt="1"/>
          </p:nvPr>
        </p:nvSpPr>
        <p:spPr>
          <a:xfrm>
            <a:off x="8204722" y="259547"/>
            <a:ext cx="7376583" cy="836084"/>
          </a:xfrm>
        </p:spPr>
        <p:txBody>
          <a:bodyPr anchor="ctr">
            <a:noAutofit/>
          </a:bodyPr>
          <a:lstStyle>
            <a:lvl1pPr marL="0" indent="0" algn="ctr">
              <a:buFontTx/>
              <a:buNone/>
              <a:defRPr sz="5900" b="1" i="0" baseline="0">
                <a:solidFill>
                  <a:schemeClr val="accent1"/>
                </a:solidFill>
              </a:defRPr>
            </a:lvl1pPr>
          </a:lstStyle>
          <a:p>
            <a:pPr lvl="0"/>
            <a:r>
              <a:rPr lang="en-US" dirty="0"/>
              <a:t>B</a:t>
            </a:r>
          </a:p>
        </p:txBody>
      </p:sp>
    </p:spTree>
    <p:extLst>
      <p:ext uri="{BB962C8B-B14F-4D97-AF65-F5344CB8AC3E}">
        <p14:creationId xmlns:p14="http://schemas.microsoft.com/office/powerpoint/2010/main" val="1507014316"/>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9"/>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baseline="0">
                <a:latin typeface="Consolas"/>
                <a:cs typeface="Consolas"/>
              </a:defRPr>
            </a:lvl1pPr>
          </a:lstStyle>
          <a:p>
            <a:pPr lvl="0"/>
            <a:r>
              <a:rPr lang="en-US" dirty="0"/>
              <a:t>source code without a file</a:t>
            </a:r>
          </a:p>
        </p:txBody>
      </p:sp>
      <p:sp>
        <p:nvSpPr>
          <p:cNvPr id="14" name="Text Placeholder 13"/>
          <p:cNvSpPr>
            <a:spLocks noGrp="1"/>
          </p:cNvSpPr>
          <p:nvPr>
            <p:ph type="body" sz="quarter" idx="11" hasCustomPrompt="1"/>
          </p:nvPr>
        </p:nvSpPr>
        <p:spPr>
          <a:xfrm>
            <a:off x="610840" y="2775894"/>
            <a:ext cx="14925911"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7" y="3444570"/>
            <a:ext cx="14925911"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03882" y="1806576"/>
            <a:ext cx="5048251" cy="4962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6818940"/>
      </p:ext>
    </p:extLst>
  </p:cSld>
  <p:clrMapOvr>
    <a:masterClrMapping/>
  </p:clrMapOvr>
  <p:transition xmlns:p14="http://schemas.microsoft.com/office/powerpoint/2010/mai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70761839"/>
      </p:ext>
    </p:extLst>
  </p:cSld>
  <p:clrMapOvr>
    <a:masterClrMapping/>
  </p:clrMapOvr>
  <p:transition xmlns:p14="http://schemas.microsoft.com/office/powerpoint/2010/mai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1" name="Holder 6"/>
          <p:cNvSpPr txBox="1">
            <a:spLocks/>
          </p:cNvSpPr>
          <p:nvPr userDrawn="1"/>
        </p:nvSpPr>
        <p:spPr>
          <a:xfrm>
            <a:off x="10652006" y="11582402"/>
            <a:ext cx="321733" cy="656590"/>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0"/>
            <a:fld id="{81D60167-4931-47E6-BA6A-407CBD079E47}" type="slidenum">
              <a:rPr lang="en-US" sz="2100" smtClean="0">
                <a:solidFill>
                  <a:srgbClr val="3E4346"/>
                </a:solidFill>
              </a:rPr>
              <a:pPr marL="33860"/>
              <a:t>‹#›</a:t>
            </a:fld>
            <a:endParaRPr lang="en-US" sz="2100" dirty="0">
              <a:solidFill>
                <a:srgbClr val="3E4346"/>
              </a:solidFill>
            </a:endParaRPr>
          </a:p>
        </p:txBody>
      </p:sp>
      <p:sp>
        <p:nvSpPr>
          <p:cNvPr id="12" name="object 41"/>
          <p:cNvSpPr txBox="1">
            <a:spLocks/>
          </p:cNvSpPr>
          <p:nvPr userDrawn="1"/>
        </p:nvSpPr>
        <p:spPr>
          <a:xfrm>
            <a:off x="10430933" y="11582402"/>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0"/>
            <a:r>
              <a:rPr lang="en-US" sz="2100" dirty="0">
                <a:solidFill>
                  <a:srgbClr val="3E4346"/>
                </a:solidFill>
              </a:rPr>
              <a:t>1-</a:t>
            </a:r>
          </a:p>
        </p:txBody>
      </p:sp>
      <p:sp>
        <p:nvSpPr>
          <p:cNvPr id="17" name="Text Placeholder 4"/>
          <p:cNvSpPr>
            <a:spLocks noGrp="1"/>
          </p:cNvSpPr>
          <p:nvPr>
            <p:ph type="body" sz="quarter" idx="12"/>
          </p:nvPr>
        </p:nvSpPr>
        <p:spPr>
          <a:xfrm>
            <a:off x="677333"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13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3663649248"/>
      </p:ext>
    </p:extLst>
  </p:cSld>
  <p:clrMapOvr>
    <a:masterClrMapping/>
  </p:clrMapOvr>
  <p:transition xmlns:p14="http://schemas.microsoft.com/office/powerpoint/2010/main" spd="med">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4_Bullets">
    <p:bg>
      <p:bgPr>
        <a:solidFill>
          <a:schemeClr val="lt1"/>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None/>
              <a:defRPr sz="2500"/>
            </a:lvl2pPr>
            <a:lvl3pPr lvl="2" indent="0" rtl="0">
              <a:spcBef>
                <a:spcPts val="0"/>
              </a:spcBef>
              <a:buNone/>
              <a:defRPr sz="2500"/>
            </a:lvl3pPr>
            <a:lvl4pPr lvl="3" indent="0" rtl="0">
              <a:spcBef>
                <a:spcPts val="0"/>
              </a:spcBef>
              <a:buNone/>
              <a:defRPr sz="2500"/>
            </a:lvl4pPr>
            <a:lvl5pPr lvl="4" indent="0" rtl="0">
              <a:spcBef>
                <a:spcPts val="0"/>
              </a:spcBef>
              <a:buNone/>
              <a:defRPr sz="2500"/>
            </a:lvl5pPr>
            <a:lvl6pPr lvl="5" indent="0" rtl="0">
              <a:spcBef>
                <a:spcPts val="0"/>
              </a:spcBef>
              <a:buNone/>
              <a:defRPr sz="2500"/>
            </a:lvl6pPr>
            <a:lvl7pPr lvl="6" indent="0" rtl="0">
              <a:spcBef>
                <a:spcPts val="0"/>
              </a:spcBef>
              <a:buNone/>
              <a:defRPr sz="2500"/>
            </a:lvl7pPr>
            <a:lvl8pPr lvl="7" indent="0" rtl="0">
              <a:spcBef>
                <a:spcPts val="0"/>
              </a:spcBef>
              <a:buNone/>
              <a:defRPr sz="2500"/>
            </a:lvl8pPr>
            <a:lvl9pPr lvl="8" indent="0" rtl="0">
              <a:spcBef>
                <a:spcPts val="0"/>
              </a:spcBef>
              <a:buNone/>
              <a:defRPr sz="2500"/>
            </a:lvl9pPr>
          </a:lstStyle>
          <a:p>
            <a:endParaRPr/>
          </a:p>
        </p:txBody>
      </p:sp>
      <p:sp>
        <p:nvSpPr>
          <p:cNvPr id="44" name="Shape 44"/>
          <p:cNvSpPr txBox="1">
            <a:spLocks noGrp="1"/>
          </p:cNvSpPr>
          <p:nvPr>
            <p:ph type="body" idx="1"/>
          </p:nvPr>
        </p:nvSpPr>
        <p:spPr>
          <a:xfrm>
            <a:off x="677335" y="1896533"/>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112863"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135438"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135438" algn="l" rtl="0">
              <a:spcBef>
                <a:spcPts val="533"/>
              </a:spcBef>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45" name="Shape 45"/>
          <p:cNvSpPr/>
          <p:nvPr/>
        </p:nvSpPr>
        <p:spPr>
          <a:xfrm>
            <a:off x="0" y="6364222"/>
            <a:ext cx="16256000" cy="2779733"/>
          </a:xfrm>
          <a:prstGeom prst="rect">
            <a:avLst/>
          </a:prstGeom>
          <a:solidFill>
            <a:schemeClr val="accent1"/>
          </a:solidFill>
          <a:ln>
            <a:noFill/>
          </a:ln>
        </p:spPr>
        <p:txBody>
          <a:bodyPr lIns="597471" tIns="2270436" rIns="121884" bIns="60922" anchor="t" anchorCtr="0">
            <a:noAutofit/>
          </a:bodyPr>
          <a:lstStyle/>
          <a:p>
            <a:pPr defTabSz="914282"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46" name="Shape 46"/>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8"/>
            <a:ext cx="542400" cy="536533"/>
          </a:xfrm>
          <a:prstGeom prst="rect">
            <a:avLst/>
          </a:prstGeom>
          <a:noFill/>
          <a:ln>
            <a:noFill/>
          </a:ln>
        </p:spPr>
      </p:pic>
    </p:spTree>
    <p:extLst>
      <p:ext uri="{BB962C8B-B14F-4D97-AF65-F5344CB8AC3E}">
        <p14:creationId xmlns:p14="http://schemas.microsoft.com/office/powerpoint/2010/main" val="32580228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864454915"/>
      </p:ext>
    </p:extLst>
  </p:cSld>
  <p:clrMapOvr>
    <a:masterClrMapping/>
  </p:clrMapOvr>
  <p:transition xmlns:p14="http://schemas.microsoft.com/office/powerpoint/2010/mai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MOTIVATION</a:t>
            </a:r>
          </a:p>
        </p:txBody>
      </p:sp>
      <p:pic>
        <p:nvPicPr>
          <p:cNvPr id="2" name="Picture 1" descr="gif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57270" y="215275"/>
            <a:ext cx="2441470" cy="2407900"/>
          </a:xfrm>
          <a:prstGeom prst="rect">
            <a:avLst/>
          </a:prstGeom>
        </p:spPr>
      </p:pic>
      <p:sp>
        <p:nvSpPr>
          <p:cNvPr id="6" name="Title 1"/>
          <p:cNvSpPr>
            <a:spLocks noGrp="1"/>
          </p:cNvSpPr>
          <p:nvPr>
            <p:ph type="ctrTitle" hasCustomPrompt="1"/>
          </p:nvPr>
        </p:nvSpPr>
        <p:spPr bwMode="white">
          <a:xfrm>
            <a:off x="1680252" y="2304150"/>
            <a:ext cx="12310386" cy="852713"/>
          </a:xfrm>
        </p:spPr>
        <p:txBody>
          <a:bodyPr lIns="91425" tIns="91425" rIns="91425" bIns="91425" anchor="ctr"/>
          <a:lstStyle>
            <a:lvl1pPr>
              <a:lnSpc>
                <a:spcPct val="90000"/>
              </a:lnSpc>
              <a:defRPr sz="6400" b="1" spc="0" baseline="0">
                <a:solidFill>
                  <a:schemeClr val="accent1"/>
                </a:solidFill>
              </a:defRPr>
            </a:lvl1pPr>
          </a:lstStyle>
          <a:p>
            <a:r>
              <a:rPr lang="en-US" dirty="0"/>
              <a:t>Motivation</a:t>
            </a:r>
          </a:p>
        </p:txBody>
      </p:sp>
      <p:sp>
        <p:nvSpPr>
          <p:cNvPr id="14" name="Subtitle 2"/>
          <p:cNvSpPr>
            <a:spLocks noGrp="1"/>
          </p:cNvSpPr>
          <p:nvPr>
            <p:ph type="subTitle" idx="1"/>
          </p:nvPr>
        </p:nvSpPr>
        <p:spPr bwMode="white">
          <a:xfrm>
            <a:off x="1672174" y="3283869"/>
            <a:ext cx="12315717" cy="4770050"/>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830305201"/>
      </p:ext>
    </p:extLst>
  </p:cSld>
  <p:clrMapOvr>
    <a:masterClrMapping/>
  </p:clrMapOvr>
  <p:transition xmlns:p14="http://schemas.microsoft.com/office/powerpoint/2010/mai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91"/>
            <a:ext cx="11781799"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PROBLEM</a:t>
            </a:r>
          </a:p>
        </p:txBody>
      </p:sp>
      <p:pic>
        <p:nvPicPr>
          <p:cNvPr id="2" name="Picture 1" descr="spla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53659" y="94882"/>
            <a:ext cx="2648692" cy="2648692"/>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Problem</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6924153"/>
      </p:ext>
    </p:extLst>
  </p:cSld>
  <p:clrMapOvr>
    <a:masterClrMapping/>
  </p:clrMapOvr>
  <p:transition xmlns:p14="http://schemas.microsoft.com/office/powerpoint/2010/mai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3"/>
            <a:ext cx="1391770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REFERENCE</a:t>
            </a:r>
          </a:p>
        </p:txBody>
      </p:sp>
      <p:pic>
        <p:nvPicPr>
          <p:cNvPr id="2" name="Picture 1" descr="reference.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83507" y="324732"/>
            <a:ext cx="2189001"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Documentation</a:t>
            </a:r>
          </a:p>
        </p:txBody>
      </p:sp>
      <p:sp>
        <p:nvSpPr>
          <p:cNvPr id="12"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
        <p:nvSpPr>
          <p:cNvPr id="10" name="Content Placeholder 3"/>
          <p:cNvSpPr>
            <a:spLocks noGrp="1"/>
          </p:cNvSpPr>
          <p:nvPr>
            <p:ph sz="quarter" idx="13" hasCustomPrompt="1"/>
          </p:nvPr>
        </p:nvSpPr>
        <p:spPr>
          <a:xfrm>
            <a:off x="3921505" y="7164207"/>
            <a:ext cx="8917577" cy="524133"/>
          </a:xfrm>
          <a:prstGeom prst="rect">
            <a:avLst/>
          </a:prstGeom>
        </p:spPr>
        <p:txBody>
          <a:bodyPr lIns="91425" tIns="45714" rIns="91425" bIns="45714" anchor="ctr"/>
          <a:lstStyle>
            <a:lvl1pPr marL="0" indent="0" algn="ctr">
              <a:buNone/>
              <a:defRPr sz="2500">
                <a:solidFill>
                  <a:schemeClr val="tx1"/>
                </a:solidFill>
              </a:defRPr>
            </a:lvl1pPr>
          </a:lstStyle>
          <a:p>
            <a:pPr lvl="0"/>
            <a:r>
              <a:rPr lang="en-US" dirty="0"/>
              <a:t>http://</a:t>
            </a:r>
            <a:r>
              <a:rPr lang="en-US" dirty="0" err="1"/>
              <a:t>docs.chef.io</a:t>
            </a:r>
            <a:endParaRPr lang="en-US" dirty="0"/>
          </a:p>
        </p:txBody>
      </p:sp>
    </p:spTree>
    <p:extLst>
      <p:ext uri="{BB962C8B-B14F-4D97-AF65-F5344CB8AC3E}">
        <p14:creationId xmlns:p14="http://schemas.microsoft.com/office/powerpoint/2010/main" val="3542731839"/>
      </p:ext>
    </p:extLst>
  </p:cSld>
  <p:clrMapOvr>
    <a:masterClrMapping/>
  </p:clrMapOvr>
  <p:transition xmlns:p14="http://schemas.microsoft.com/office/powerpoint/2010/mai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2" y="144391"/>
            <a:ext cx="11554286"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CONCEPT</a:t>
            </a:r>
          </a:p>
        </p:txBody>
      </p:sp>
      <p:pic>
        <p:nvPicPr>
          <p:cNvPr id="2" name="Picture 1" descr="concep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119432" y="324732"/>
            <a:ext cx="2717147" cy="2189001"/>
          </a:xfrm>
          <a:prstGeom prst="rect">
            <a:avLst/>
          </a:prstGeom>
        </p:spPr>
      </p:pic>
      <p:sp>
        <p:nvSpPr>
          <p:cNvPr id="6" name="Title 1"/>
          <p:cNvSpPr>
            <a:spLocks noGrp="1"/>
          </p:cNvSpPr>
          <p:nvPr>
            <p:ph type="ctrTitle" hasCustomPrompt="1"/>
          </p:nvPr>
        </p:nvSpPr>
        <p:spPr bwMode="white">
          <a:xfrm>
            <a:off x="1671637" y="2294625"/>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7" y="3271838"/>
            <a:ext cx="12319001"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773787"/>
      </p:ext>
    </p:extLst>
  </p:cSld>
  <p:clrMapOvr>
    <a:masterClrMapping/>
  </p:clrMapOvr>
  <p:transition xmlns:p14="http://schemas.microsoft.com/office/powerpoint/2010/mai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900" baseline="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609916" y="1348277"/>
            <a:ext cx="7310937" cy="6678418"/>
          </a:xfr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stStyle>
          <a:p>
            <a:pPr lvl="0"/>
            <a:r>
              <a:rPr lang="en-US" dirty="0"/>
              <a:t>source code</a:t>
            </a:r>
          </a:p>
        </p:txBody>
      </p:sp>
      <p:sp>
        <p:nvSpPr>
          <p:cNvPr id="9" name="Content Placeholder 5"/>
          <p:cNvSpPr>
            <a:spLocks noGrp="1"/>
          </p:cNvSpPr>
          <p:nvPr>
            <p:ph sz="quarter" idx="12"/>
          </p:nvPr>
        </p:nvSpPr>
        <p:spPr>
          <a:xfrm>
            <a:off x="8233833" y="1348277"/>
            <a:ext cx="7310969" cy="6678418"/>
          </a:xfrm>
        </p:spPr>
        <p:txBody>
          <a:bodyPr>
            <a:noAutofit/>
          </a:bodyPr>
          <a:lstStyle>
            <a:lvl1pPr>
              <a:defRPr sz="3200"/>
            </a:lvl1pPr>
            <a:lvl2pPr>
              <a:defRPr sz="2800"/>
            </a:lvl2pPr>
            <a:lvl3pPr>
              <a:defRPr sz="2500"/>
            </a:lvl3pPr>
            <a:lvl4pPr>
              <a:defRPr sz="2000"/>
            </a:lvl4pPr>
            <a:lvl5pPr>
              <a:defRPr sz="3200"/>
            </a:lvl5pPr>
          </a:lstStyle>
          <a:p>
            <a:pPr lvl="0"/>
            <a:r>
              <a:rPr lang="en-US"/>
              <a:t>Click to edit Master text styles</a:t>
            </a:r>
          </a:p>
          <a:p>
            <a:pPr lvl="1"/>
            <a:r>
              <a:rPr lang="en-US"/>
              <a:t>Second level</a:t>
            </a:r>
          </a:p>
          <a:p>
            <a:pPr lvl="2"/>
            <a:r>
              <a:rPr lang="en-US"/>
              <a:t>Third level</a:t>
            </a:r>
          </a:p>
        </p:txBody>
      </p:sp>
      <p:sp>
        <p:nvSpPr>
          <p:cNvPr id="10" name="Text Placeholder 13"/>
          <p:cNvSpPr>
            <a:spLocks noGrp="1"/>
          </p:cNvSpPr>
          <p:nvPr>
            <p:ph type="body" sz="quarter" idx="11" hasCustomPrompt="1"/>
          </p:nvPr>
        </p:nvSpPr>
        <p:spPr>
          <a:xfrm>
            <a:off x="624418" y="2775894"/>
            <a:ext cx="7281333" cy="659006"/>
          </a:xfr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70"/>
            <a:ext cx="7284320" cy="626533"/>
          </a:xfr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1"/>
            <a:ext cx="1262848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EXERCISE</a:t>
            </a:r>
          </a:p>
        </p:txBody>
      </p:sp>
      <p:pic>
        <p:nvPicPr>
          <p:cNvPr id="3" name="Picture 2" descr="chef.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99010" y="324732"/>
            <a:ext cx="2157980" cy="2189001"/>
          </a:xfrm>
          <a:prstGeom prst="rect">
            <a:avLst/>
          </a:prstGeom>
        </p:spPr>
      </p:pic>
      <p:sp>
        <p:nvSpPr>
          <p:cNvPr id="6" name="Title 1"/>
          <p:cNvSpPr>
            <a:spLocks noGrp="1"/>
          </p:cNvSpPr>
          <p:nvPr>
            <p:ph type="ctrTitle" hasCustomPrompt="1"/>
          </p:nvPr>
        </p:nvSpPr>
        <p:spPr bwMode="white">
          <a:xfrm>
            <a:off x="1671637" y="2292132"/>
            <a:ext cx="12319001" cy="852713"/>
          </a:xfrm>
        </p:spPr>
        <p:txBody>
          <a:bodyPr lIns="91425" tIns="91425" rIns="91425" bIns="91425" anchor="ctr"/>
          <a:lstStyle>
            <a:lvl1pPr>
              <a:lnSpc>
                <a:spcPct val="90000"/>
              </a:lnSpc>
              <a:defRPr sz="6400" b="1" spc="0" baseline="0">
                <a:solidFill>
                  <a:schemeClr val="accent1"/>
                </a:solidFill>
              </a:defRPr>
            </a:lvl1pPr>
          </a:lstStyle>
          <a:p>
            <a:r>
              <a:rPr lang="en-US" dirty="0"/>
              <a:t>Group Exercise</a:t>
            </a:r>
          </a:p>
        </p:txBody>
      </p:sp>
      <p:sp>
        <p:nvSpPr>
          <p:cNvPr id="13" name="Content Placeholder 12"/>
          <p:cNvSpPr>
            <a:spLocks noGrp="1"/>
          </p:cNvSpPr>
          <p:nvPr>
            <p:ph sz="quarter" idx="11"/>
          </p:nvPr>
        </p:nvSpPr>
        <p:spPr>
          <a:xfrm>
            <a:off x="1671637" y="3260732"/>
            <a:ext cx="12319001" cy="1528233"/>
          </a:xfrm>
          <a:prstGeom prst="rect">
            <a:avLst/>
          </a:prstGeom>
        </p:spPr>
        <p:txBody>
          <a:bodyPr lIns="91425" tIns="45714" rIns="91425" bIns="45714" anchor="ctr">
            <a:normAutofit/>
          </a:bodyPr>
          <a:lstStyle>
            <a:lvl1pPr marL="121895" indent="0">
              <a:spcBef>
                <a:spcPts val="800"/>
              </a:spcBef>
              <a:buNone/>
              <a:defRPr sz="2800" i="1" baseline="0">
                <a:solidFill>
                  <a:schemeClr val="bg1">
                    <a:lumMod val="50000"/>
                  </a:schemeClr>
                </a:solidFill>
              </a:defRPr>
            </a:lvl1pPr>
          </a:lstStyle>
          <a:p>
            <a:pPr lvl="0"/>
            <a:r>
              <a:rPr lang="en-US" dirty="0"/>
              <a:t>Click to edit Master text styles</a:t>
            </a:r>
          </a:p>
        </p:txBody>
      </p:sp>
      <p:sp>
        <p:nvSpPr>
          <p:cNvPr id="10" name="TextBox 11"/>
          <p:cNvSpPr txBox="1">
            <a:spLocks noChangeArrowheads="1"/>
          </p:cNvSpPr>
          <p:nvPr/>
        </p:nvSpPr>
        <p:spPr bwMode="white">
          <a:xfrm>
            <a:off x="1671640" y="4917547"/>
            <a:ext cx="11777662"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121899" rIns="121899" bIns="121899"/>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solidFill>
                  <a:srgbClr val="3E4346"/>
                </a:solidFill>
              </a:rPr>
              <a:t>Objective:</a:t>
            </a:r>
          </a:p>
        </p:txBody>
      </p:sp>
      <p:sp>
        <p:nvSpPr>
          <p:cNvPr id="9" name="Text Placeholder 8"/>
          <p:cNvSpPr>
            <a:spLocks noGrp="1"/>
          </p:cNvSpPr>
          <p:nvPr>
            <p:ph type="body" sz="quarter" idx="10"/>
          </p:nvPr>
        </p:nvSpPr>
        <p:spPr>
          <a:xfrm>
            <a:off x="1671637" y="5650765"/>
            <a:ext cx="12319001" cy="2445486"/>
          </a:xfrm>
          <a:prstGeom prst="rect">
            <a:avLst/>
          </a:prstGeom>
        </p:spPr>
        <p:txBody>
          <a:bodyPr lIns="91425" tIns="45714" rIns="91425" bIns="45714"/>
          <a:lstStyle>
            <a:lvl1pPr marL="0" indent="0">
              <a:buFont typeface="Wingdings" charset="2"/>
              <a:buNone/>
              <a:defRPr sz="2500" baseline="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72515461"/>
      </p:ext>
    </p:extLst>
  </p:cSld>
  <p:clrMapOvr>
    <a:masterClrMapping/>
  </p:clrMapOvr>
  <p:transition xmlns:p14="http://schemas.microsoft.com/office/powerpoint/2010/main" spd="med">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LAB</a:t>
            </a:r>
          </a:p>
        </p:txBody>
      </p:sp>
      <p:pic>
        <p:nvPicPr>
          <p:cNvPr id="2" name="Picture 1" descr="lab.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4050" y="215275"/>
            <a:ext cx="2407900" cy="2407900"/>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Lab</a:t>
            </a:r>
          </a:p>
        </p:txBody>
      </p:sp>
      <p:sp>
        <p:nvSpPr>
          <p:cNvPr id="10" name="Subtitle 2"/>
          <p:cNvSpPr>
            <a:spLocks noGrp="1"/>
          </p:cNvSpPr>
          <p:nvPr>
            <p:ph type="subTitle" idx="1"/>
          </p:nvPr>
        </p:nvSpPr>
        <p:spPr bwMode="white">
          <a:xfrm>
            <a:off x="1671637" y="3260727"/>
            <a:ext cx="12319001" cy="3346421"/>
          </a:xfrm>
          <a:prstGeom prst="rect">
            <a:avLst/>
          </a:prstGeom>
        </p:spPr>
        <p:txBody>
          <a:bodyPr lIns="91425" tIns="91425" rIns="91425" bIns="91425">
            <a:noAutofit/>
          </a:bodyPr>
          <a:lstStyle>
            <a:lvl1pPr marL="571401" indent="-571401" algn="l">
              <a:lnSpc>
                <a:spcPct val="100000"/>
              </a:lnSpc>
              <a:spcBef>
                <a:spcPts val="0"/>
              </a:spcBef>
              <a:buFont typeface="Wingdings" charset="2"/>
              <a:buChar char="q"/>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77627783"/>
      </p:ext>
    </p:extLst>
  </p:cSld>
  <p:clrMapOvr>
    <a:masterClrMapping/>
  </p:clrMapOvr>
  <p:transition xmlns:p14="http://schemas.microsoft.com/office/powerpoint/2010/mai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2" y="144391"/>
            <a:ext cx="12824551"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COMMIT</a:t>
            </a:r>
          </a:p>
        </p:txBody>
      </p:sp>
      <p:pic>
        <p:nvPicPr>
          <p:cNvPr id="2" name="Picture 1" descr="commit.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275974" y="-183230"/>
            <a:ext cx="2404062" cy="3204916"/>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Commit</a:t>
            </a:r>
          </a:p>
        </p:txBody>
      </p:sp>
      <p:sp>
        <p:nvSpPr>
          <p:cNvPr id="10" name="Subtitle 2"/>
          <p:cNvSpPr>
            <a:spLocks noGrp="1"/>
          </p:cNvSpPr>
          <p:nvPr>
            <p:ph type="subTitle" idx="1" hasCustomPrompt="1"/>
          </p:nvPr>
        </p:nvSpPr>
        <p:spPr bwMode="white">
          <a:xfrm>
            <a:off x="1660525" y="3273287"/>
            <a:ext cx="12330114" cy="3346421"/>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 cd repo</a:t>
            </a:r>
          </a:p>
          <a:p>
            <a:r>
              <a:rPr lang="en-US" dirty="0"/>
              <a:t>$ git </a:t>
            </a:r>
            <a:r>
              <a:rPr lang="en-US" dirty="0" err="1"/>
              <a:t>init</a:t>
            </a:r>
            <a:endParaRPr lang="en-US" dirty="0"/>
          </a:p>
          <a:p>
            <a:r>
              <a:rPr lang="en-US" dirty="0"/>
              <a:t>$ git add .</a:t>
            </a:r>
          </a:p>
          <a:p>
            <a:r>
              <a:rPr lang="en-US" dirty="0"/>
              <a:t>$ git commit -m "Work Complete"</a:t>
            </a:r>
          </a:p>
        </p:txBody>
      </p:sp>
    </p:spTree>
    <p:extLst>
      <p:ext uri="{BB962C8B-B14F-4D97-AF65-F5344CB8AC3E}">
        <p14:creationId xmlns:p14="http://schemas.microsoft.com/office/powerpoint/2010/main" val="1615688583"/>
      </p:ext>
    </p:extLst>
  </p:cSld>
  <p:clrMapOvr>
    <a:masterClrMapping/>
  </p:clrMapOvr>
  <p:transition xmlns:p14="http://schemas.microsoft.com/office/powerpoint/2010/mai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6" y="144391"/>
            <a:ext cx="14076457" cy="2378219"/>
          </a:xfrm>
          <a:prstGeom prst="rect">
            <a:avLst/>
          </a:prstGeom>
          <a:noFill/>
          <a:ln>
            <a:noFill/>
          </a:ln>
          <a:effectLst/>
        </p:spPr>
        <p:txBody>
          <a:bodyPr lIns="121899" tIns="121899" rIns="121899" bIns="121899" anchor="ctr"/>
          <a:lstStyle/>
          <a:p>
            <a:pPr defTabSz="1218907" fontAlgn="auto">
              <a:spcBef>
                <a:spcPts val="0"/>
              </a:spcBef>
              <a:spcAft>
                <a:spcPts val="0"/>
              </a:spcAft>
              <a:defRPr/>
            </a:pPr>
            <a:r>
              <a:rPr lang="en-US" sz="16900" dirty="0">
                <a:ln w="18415" cmpd="sng">
                  <a:solidFill>
                    <a:srgbClr val="FFFFFF"/>
                  </a:solidFill>
                  <a:prstDash val="solid"/>
                </a:ln>
                <a:solidFill>
                  <a:srgbClr val="FFFFFF">
                    <a:lumMod val="95000"/>
                    <a:alpha val="50000"/>
                  </a:srgbClr>
                </a:solidFill>
                <a:latin typeface="Arial"/>
              </a:rPr>
              <a:t>DISCUSSION</a:t>
            </a:r>
          </a:p>
        </p:txBody>
      </p:sp>
      <p:pic>
        <p:nvPicPr>
          <p:cNvPr id="3" name="Picture 2" descr="conversation.gi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070284" y="324732"/>
            <a:ext cx="2815435" cy="2189001"/>
          </a:xfrm>
          <a:prstGeom prst="rect">
            <a:avLst/>
          </a:prstGeom>
        </p:spPr>
      </p:pic>
      <p:sp>
        <p:nvSpPr>
          <p:cNvPr id="6" name="Title 1"/>
          <p:cNvSpPr>
            <a:spLocks noGrp="1"/>
          </p:cNvSpPr>
          <p:nvPr>
            <p:ph type="ctrTitle" hasCustomPrompt="1"/>
          </p:nvPr>
        </p:nvSpPr>
        <p:spPr bwMode="white">
          <a:xfrm>
            <a:off x="1660525" y="2294625"/>
            <a:ext cx="12330114" cy="852713"/>
          </a:xfrm>
        </p:spPr>
        <p:txBody>
          <a:bodyPr lIns="91425" tIns="91425" rIns="91425" bIns="91425" anchor="ctr"/>
          <a:lstStyle>
            <a:lvl1pPr>
              <a:lnSpc>
                <a:spcPct val="90000"/>
              </a:lnSpc>
              <a:defRPr sz="6400" b="1" spc="0" baseline="0">
                <a:solidFill>
                  <a:schemeClr val="accent1"/>
                </a:solidFill>
              </a:defRPr>
            </a:lvl1pPr>
          </a:lstStyle>
          <a:p>
            <a:r>
              <a:rPr lang="en-US" dirty="0"/>
              <a:t>Discussion</a:t>
            </a:r>
          </a:p>
        </p:txBody>
      </p:sp>
      <p:sp>
        <p:nvSpPr>
          <p:cNvPr id="7" name="Subtitle 2"/>
          <p:cNvSpPr>
            <a:spLocks noGrp="1"/>
          </p:cNvSpPr>
          <p:nvPr>
            <p:ph type="subTitle" idx="1" hasCustomPrompt="1"/>
          </p:nvPr>
        </p:nvSpPr>
        <p:spPr bwMode="white">
          <a:xfrm>
            <a:off x="1660525" y="3260726"/>
            <a:ext cx="12330114" cy="2544286"/>
          </a:xfrm>
          <a:prstGeom prst="rect">
            <a:avLst/>
          </a:prstGeom>
        </p:spPr>
        <p:txBody>
          <a:bodyPr lIns="91425" tIns="91425" rIns="91425" bIns="91425">
            <a:noAutofit/>
          </a:bodyPr>
          <a:lstStyle>
            <a:lvl1pPr marL="0" indent="0" algn="l">
              <a:lnSpc>
                <a:spcPct val="100000"/>
              </a:lnSpc>
              <a:spcBef>
                <a:spcPts val="0"/>
              </a:spcBef>
              <a:buNone/>
              <a:defRPr sz="2800" baseline="0">
                <a:solidFill>
                  <a:schemeClr val="accent3">
                    <a:lumMod val="50000"/>
                  </a:schemeClr>
                </a:solidFill>
              </a:defRPr>
            </a:lvl1pPr>
            <a:lvl2pPr marL="609454" indent="0" algn="ctr">
              <a:buNone/>
              <a:defRPr>
                <a:solidFill>
                  <a:schemeClr val="tx1">
                    <a:tint val="75000"/>
                  </a:schemeClr>
                </a:solidFill>
              </a:defRPr>
            </a:lvl2pPr>
            <a:lvl3pPr marL="1218907" indent="0" algn="ctr">
              <a:buNone/>
              <a:defRPr>
                <a:solidFill>
                  <a:schemeClr val="tx1">
                    <a:tint val="75000"/>
                  </a:schemeClr>
                </a:solidFill>
              </a:defRPr>
            </a:lvl3pPr>
            <a:lvl4pPr marL="1828361" indent="0" algn="ctr">
              <a:buNone/>
              <a:defRPr>
                <a:solidFill>
                  <a:schemeClr val="tx1">
                    <a:tint val="75000"/>
                  </a:schemeClr>
                </a:solidFill>
              </a:defRPr>
            </a:lvl4pPr>
            <a:lvl5pPr marL="2437815" indent="0" algn="ctr">
              <a:buNone/>
              <a:defRPr>
                <a:solidFill>
                  <a:schemeClr val="tx1">
                    <a:tint val="75000"/>
                  </a:schemeClr>
                </a:solidFill>
              </a:defRPr>
            </a:lvl5pPr>
            <a:lvl6pPr marL="3047269" indent="0" algn="ctr">
              <a:buNone/>
              <a:defRPr>
                <a:solidFill>
                  <a:schemeClr val="tx1">
                    <a:tint val="75000"/>
                  </a:schemeClr>
                </a:solidFill>
              </a:defRPr>
            </a:lvl6pPr>
            <a:lvl7pPr marL="3656722" indent="0" algn="ctr">
              <a:buNone/>
              <a:defRPr>
                <a:solidFill>
                  <a:schemeClr val="tx1">
                    <a:tint val="75000"/>
                  </a:schemeClr>
                </a:solidFill>
              </a:defRPr>
            </a:lvl7pPr>
            <a:lvl8pPr marL="4266176" indent="0" algn="ctr">
              <a:buNone/>
              <a:defRPr>
                <a:solidFill>
                  <a:schemeClr val="tx1">
                    <a:tint val="75000"/>
                  </a:schemeClr>
                </a:solidFill>
              </a:defRPr>
            </a:lvl8pPr>
            <a:lvl9pPr marL="4875630" indent="0" algn="ctr">
              <a:buNone/>
              <a:defRPr>
                <a:solidFill>
                  <a:schemeClr val="tx1">
                    <a:tint val="75000"/>
                  </a:schemeClr>
                </a:solidFill>
              </a:defRPr>
            </a:lvl9pPr>
          </a:lstStyle>
          <a:p>
            <a:r>
              <a:rPr lang="en-US" dirty="0"/>
              <a:t>Questions</a:t>
            </a:r>
          </a:p>
        </p:txBody>
      </p:sp>
    </p:spTree>
    <p:extLst>
      <p:ext uri="{BB962C8B-B14F-4D97-AF65-F5344CB8AC3E}">
        <p14:creationId xmlns:p14="http://schemas.microsoft.com/office/powerpoint/2010/main" val="4214550206"/>
      </p:ext>
    </p:extLst>
  </p:cSld>
  <p:clrMapOvr>
    <a:masterClrMapping/>
  </p:clrMapOvr>
  <p:transition xmlns:p14="http://schemas.microsoft.com/office/powerpoint/2010/main" spd="med">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a:prstGeom prst="rect">
            <a:avLst/>
          </a:prstGeom>
        </p:spPr>
        <p:txBody>
          <a:bodyPr lIns="91425" tIns="45714" rIns="91425" bIns="45714">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52516011"/>
      </p:ext>
    </p:extLst>
  </p:cSld>
  <p:clrMapOvr>
    <a:masterClrMapping/>
  </p:clrMapOvr>
  <p:transition xmlns:p14="http://schemas.microsoft.com/office/powerpoint/2010/mai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5" y="2315963"/>
            <a:ext cx="14423692" cy="5580480"/>
          </a:xfrm>
          <a:prstGeom prst="rect">
            <a:avLst/>
          </a:prstGeom>
          <a:solidFill>
            <a:schemeClr val="tx2"/>
          </a:solidFill>
          <a:ln w="12700">
            <a:solidFill>
              <a:schemeClr val="tx2"/>
            </a:solidFill>
            <a:prstDash val="dash"/>
          </a:ln>
        </p:spPr>
        <p:txBody>
          <a:bodyPr lIns="91425" tIns="45714" rIns="91425" bIns="45714">
            <a:no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50"/>
            <a:ext cx="14422528" cy="729785"/>
          </a:xfrm>
          <a:prstGeom prst="rect">
            <a:avLst/>
          </a:prstGeom>
          <a:solidFill>
            <a:schemeClr val="tx2"/>
          </a:solidFill>
        </p:spPr>
        <p:txBody>
          <a:bodyPr lIns="91425"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a:t>
            </a:r>
            <a:r>
              <a:rPr lang="en-US" dirty="0" smtClean="0"/>
              <a:t> </a:t>
            </a:r>
            <a:r>
              <a:rPr lang="en-US" dirty="0"/>
              <a:t>command</a:t>
            </a:r>
          </a:p>
        </p:txBody>
      </p:sp>
      <p:sp>
        <p:nvSpPr>
          <p:cNvPr id="6" name="Content Placeholder 5"/>
          <p:cNvSpPr>
            <a:spLocks noGrp="1"/>
          </p:cNvSpPr>
          <p:nvPr>
            <p:ph sz="quarter" idx="12" hasCustomPrompt="1"/>
          </p:nvPr>
        </p:nvSpPr>
        <p:spPr>
          <a:xfrm>
            <a:off x="1127883" y="3228516"/>
            <a:ext cx="14420850" cy="557212"/>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3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900"/>
            </a:lvl1pPr>
          </a:lstStyle>
          <a:p>
            <a:r>
              <a:rPr lang="en-US"/>
              <a:t>Click to edit Master title style</a:t>
            </a:r>
            <a:endParaRPr lang="en-US" dirty="0"/>
          </a:p>
        </p:txBody>
      </p:sp>
    </p:spTree>
    <p:extLst>
      <p:ext uri="{BB962C8B-B14F-4D97-AF65-F5344CB8AC3E}">
        <p14:creationId xmlns:p14="http://schemas.microsoft.com/office/powerpoint/2010/main" val="349944033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03250" y="1336678"/>
            <a:ext cx="4127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900"/>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5" y="2113754"/>
            <a:ext cx="14423692" cy="5951611"/>
          </a:xfrm>
          <a:prstGeom prst="rect">
            <a:avLst/>
          </a:prstGeom>
          <a:ln w="12700">
            <a:solidFill>
              <a:schemeClr val="tx2"/>
            </a:solidFill>
            <a:prstDash val="dash"/>
          </a:ln>
        </p:spPr>
        <p:txBody>
          <a:bodyPr lIns="91425" tIns="45714" rIns="91425" bIns="45714">
            <a:normAutofit/>
          </a:bodyPr>
          <a:lstStyle>
            <a:lvl1pPr marL="0" marR="0" indent="0" algn="l" defTabSz="1218907" rtl="0" eaLnBrk="1" fontAlgn="auto" latinLnBrk="0" hangingPunct="1">
              <a:lnSpc>
                <a:spcPct val="100000"/>
              </a:lnSpc>
              <a:spcBef>
                <a:spcPts val="800"/>
              </a:spcBef>
              <a:spcAft>
                <a:spcPts val="0"/>
              </a:spcAft>
              <a:buClrTx/>
              <a:buSzPct val="90000"/>
              <a:buFont typeface="Arial" pitchFamily="34" charset="0"/>
              <a:buNone/>
              <a:tabLst/>
              <a:defRPr sz="2800">
                <a:latin typeface="Consolas"/>
                <a:cs typeface="Consolas"/>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7"/>
            <a:ext cx="14422528" cy="566391"/>
          </a:xfrm>
          <a:prstGeom prst="rect">
            <a:avLst/>
          </a:prstGeom>
          <a:solidFill>
            <a:schemeClr val="bg1">
              <a:lumMod val="85000"/>
              <a:alpha val="50000"/>
            </a:schemeClr>
          </a:solidFill>
        </p:spPr>
        <p:txBody>
          <a:bodyPr lIns="91425" bIns="91425"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10"/>
            <a:ext cx="14404274" cy="659006"/>
          </a:xfrm>
          <a:prstGeom prst="rect">
            <a:avLst/>
          </a:prstGeom>
          <a:solidFill>
            <a:srgbClr val="FF0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90"/>
            <a:ext cx="14404274" cy="626533"/>
          </a:xfrm>
          <a:prstGeom prst="rect">
            <a:avLst/>
          </a:prstGeom>
          <a:solidFill>
            <a:srgbClr val="008000">
              <a:alpha val="25000"/>
            </a:srgbClr>
          </a:solidFill>
        </p:spPr>
        <p:txBody>
          <a:bodyPr rIns="91425" bIns="594257">
            <a:noAutofit/>
          </a:bodyPr>
          <a:lstStyle>
            <a:lvl1pPr marL="0" indent="0" algn="r">
              <a:buFontTx/>
              <a:buNone/>
              <a:defRPr sz="4300">
                <a:latin typeface="Courier New"/>
                <a:cs typeface="Courier New"/>
              </a:defRPr>
            </a:lvl1pPr>
          </a:lstStyle>
          <a:p>
            <a:pPr lvl="0"/>
            <a:r>
              <a:rPr lang="en-US" dirty="0"/>
              <a:t>+</a:t>
            </a:r>
          </a:p>
        </p:txBody>
      </p:sp>
    </p:spTree>
    <p:extLst>
      <p:ext uri="{BB962C8B-B14F-4D97-AF65-F5344CB8AC3E}">
        <p14:creationId xmlns:p14="http://schemas.microsoft.com/office/powerpoint/2010/main" val="3133774720"/>
      </p:ext>
    </p:extLst>
  </p:cSld>
  <p:clrMapOvr>
    <a:overrideClrMapping bg1="lt1" tx1="dk1" bg2="lt2" tx2="dk2" accent1="accent1" accent2="accent2" accent3="accent3" accent4="accent4" accent5="accent5" accent6="accent6" hlink="hlink" folHlink="folHlink"/>
  </p:clrMapOvr>
  <p:transition xmlns:p14="http://schemas.microsoft.com/office/powerpoint/2010/main" spd="med">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5_Bullets">
    <p:bg>
      <p:bgPr>
        <a:solidFill>
          <a:schemeClr val="lt1"/>
        </a:solidFill>
        <a:effectLst/>
      </p:bgPr>
    </p:bg>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Font typeface="Raleway"/>
              <a:buNone/>
              <a:defRPr sz="5300" b="0" i="0" u="none" strike="noStrike" cap="none">
                <a:solidFill>
                  <a:schemeClr val="accent2"/>
                </a:solidFill>
                <a:latin typeface="Raleway"/>
                <a:ea typeface="Raleway"/>
                <a:cs typeface="Raleway"/>
                <a:sym typeface="Raleway"/>
              </a:defRPr>
            </a:lvl1pPr>
            <a:lvl2pPr lvl="1" indent="0" rtl="0">
              <a:spcBef>
                <a:spcPts val="0"/>
              </a:spcBef>
              <a:buFont typeface="Arial"/>
              <a:buNone/>
              <a:defRPr sz="2500"/>
            </a:lvl2pPr>
            <a:lvl3pPr lvl="2" indent="0" rtl="0">
              <a:spcBef>
                <a:spcPts val="0"/>
              </a:spcBef>
              <a:buFont typeface="Arial"/>
              <a:buNone/>
              <a:defRPr sz="2500"/>
            </a:lvl3pPr>
            <a:lvl4pPr lvl="3" indent="0" rtl="0">
              <a:spcBef>
                <a:spcPts val="0"/>
              </a:spcBef>
              <a:buFont typeface="Arial"/>
              <a:buNone/>
              <a:defRPr sz="2500"/>
            </a:lvl4pPr>
            <a:lvl5pPr lvl="4" indent="0" rtl="0">
              <a:spcBef>
                <a:spcPts val="0"/>
              </a:spcBef>
              <a:buFont typeface="Arial"/>
              <a:buNone/>
              <a:defRPr sz="2500"/>
            </a:lvl5pPr>
            <a:lvl6pPr lvl="5" indent="0" rtl="0">
              <a:spcBef>
                <a:spcPts val="0"/>
              </a:spcBef>
              <a:buFont typeface="Arial"/>
              <a:buNone/>
              <a:defRPr sz="2500"/>
            </a:lvl6pPr>
            <a:lvl7pPr lvl="6" indent="0" rtl="0">
              <a:spcBef>
                <a:spcPts val="0"/>
              </a:spcBef>
              <a:buFont typeface="Arial"/>
              <a:buNone/>
              <a:defRPr sz="2500"/>
            </a:lvl7pPr>
            <a:lvl8pPr lvl="7" indent="0" rtl="0">
              <a:spcBef>
                <a:spcPts val="0"/>
              </a:spcBef>
              <a:buFont typeface="Arial"/>
              <a:buNone/>
              <a:defRPr sz="2500"/>
            </a:lvl8pPr>
            <a:lvl9pPr lvl="8" indent="0" rtl="0">
              <a:spcBef>
                <a:spcPts val="0"/>
              </a:spcBef>
              <a:buFont typeface="Arial"/>
              <a:buNone/>
              <a:defRPr sz="2500"/>
            </a:lvl9pPr>
          </a:lstStyle>
          <a:p>
            <a:endParaRPr/>
          </a:p>
        </p:txBody>
      </p:sp>
      <p:sp>
        <p:nvSpPr>
          <p:cNvPr id="89" name="Shape 89"/>
          <p:cNvSpPr txBox="1">
            <a:spLocks noGrp="1"/>
          </p:cNvSpPr>
          <p:nvPr>
            <p:ph type="body" idx="1"/>
          </p:nvPr>
        </p:nvSpPr>
        <p:spPr>
          <a:xfrm>
            <a:off x="677335" y="1969022"/>
            <a:ext cx="14901333" cy="3925867"/>
          </a:xfrm>
          <a:prstGeom prst="rect">
            <a:avLst/>
          </a:prstGeom>
          <a:noFill/>
          <a:ln>
            <a:noFill/>
          </a:ln>
        </p:spPr>
        <p:txBody>
          <a:bodyPr lIns="121884" tIns="121884" rIns="121884" bIns="121884" anchor="t" anchorCtr="0"/>
          <a:lstStyle>
            <a:lvl1pPr marL="0" marR="0" lvl="0" indent="0" algn="l" rtl="0">
              <a:lnSpc>
                <a:spcPct val="90000"/>
              </a:lnSpc>
              <a:spcBef>
                <a:spcPts val="889"/>
              </a:spcBef>
              <a:spcAft>
                <a:spcPts val="889"/>
              </a:spcAft>
              <a:buClr>
                <a:schemeClr val="accent1"/>
              </a:buClr>
              <a:buFont typeface="Arial"/>
              <a:buNone/>
              <a:defRPr sz="3200" b="0" i="0" u="none" strike="noStrike" cap="none">
                <a:solidFill>
                  <a:schemeClr val="accent1"/>
                </a:solidFill>
                <a:latin typeface="Raleway"/>
                <a:ea typeface="Raleway"/>
                <a:cs typeface="Raleway"/>
                <a:sym typeface="Raleway"/>
              </a:defRPr>
            </a:lvl1pPr>
            <a:lvl2pPr marL="0" marR="0" lvl="1" indent="0" algn="l" rtl="0">
              <a:lnSpc>
                <a:spcPct val="90000"/>
              </a:lnSpc>
              <a:spcBef>
                <a:spcPts val="889"/>
              </a:spcBef>
              <a:spcAft>
                <a:spcPts val="889"/>
              </a:spcAft>
              <a:buClr>
                <a:schemeClr val="accent2"/>
              </a:buClr>
              <a:buFont typeface="Arial"/>
              <a:buNone/>
              <a:defRPr sz="2500" b="0" i="0" u="none" strike="noStrike" cap="none">
                <a:solidFill>
                  <a:schemeClr val="accent2"/>
                </a:solidFill>
                <a:latin typeface="Raleway"/>
                <a:ea typeface="Raleway"/>
                <a:cs typeface="Raleway"/>
                <a:sym typeface="Raleway"/>
              </a:defRPr>
            </a:lvl2pPr>
            <a:lvl3pPr marL="225729" marR="0" lvl="2" indent="0" algn="l" rtl="0">
              <a:lnSpc>
                <a:spcPct val="90000"/>
              </a:lnSpc>
              <a:spcBef>
                <a:spcPts val="889"/>
              </a:spcBef>
              <a:spcAft>
                <a:spcPts val="889"/>
              </a:spcAft>
              <a:buClr>
                <a:schemeClr val="accent2"/>
              </a:buClr>
              <a:buSzPct val="91666"/>
              <a:buFont typeface="Noto Sans Symbols"/>
              <a:buChar char="▪"/>
              <a:defRPr sz="2100" b="0" i="0" u="none" strike="noStrike" cap="none">
                <a:solidFill>
                  <a:schemeClr val="accent2"/>
                </a:solidFill>
                <a:latin typeface="Raleway"/>
                <a:ea typeface="Raleway"/>
                <a:cs typeface="Raleway"/>
                <a:sym typeface="Raleway"/>
              </a:defRPr>
            </a:lvl3pPr>
            <a:lvl4pPr marL="451458" marR="0" lvl="3"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4pPr>
            <a:lvl5pPr marL="677185" marR="0" lvl="4" indent="-45146" algn="l" rtl="0">
              <a:lnSpc>
                <a:spcPct val="90000"/>
              </a:lnSpc>
              <a:spcBef>
                <a:spcPts val="889"/>
              </a:spcBef>
              <a:spcAft>
                <a:spcPts val="889"/>
              </a:spcAft>
              <a:buClr>
                <a:schemeClr val="accent2"/>
              </a:buClr>
              <a:buSzPct val="81818"/>
              <a:buFont typeface="Noto Sans Symbols"/>
              <a:buChar char="▪"/>
              <a:defRPr sz="2000" b="0" i="0" u="none" strike="noStrike" cap="none">
                <a:solidFill>
                  <a:schemeClr val="accent2"/>
                </a:solidFill>
                <a:latin typeface="Raleway"/>
                <a:ea typeface="Raleway"/>
                <a:cs typeface="Raleway"/>
                <a:sym typeface="Raleway"/>
              </a:defRPr>
            </a:lvl5pPr>
            <a:lvl6pPr marL="3340782" marR="0" lvl="5"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6pPr>
            <a:lvl7pPr marL="3950249" marR="0" lvl="6"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7pPr>
            <a:lvl8pPr marL="4559715" marR="0" lvl="7"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8pPr>
            <a:lvl9pPr marL="5169182" marR="0" lvl="8" indent="22577" algn="l" rtl="0">
              <a:lnSpc>
                <a:spcPct val="100000"/>
              </a:lnSpc>
              <a:spcBef>
                <a:spcPts val="533"/>
              </a:spcBef>
              <a:spcAft>
                <a:spcPts val="0"/>
              </a:spcAft>
              <a:buClr>
                <a:schemeClr val="dk1"/>
              </a:buClr>
              <a:buSzPct val="100000"/>
              <a:buFont typeface="Arial"/>
              <a:buChar char="•"/>
              <a:defRPr sz="2700" b="0" i="0" u="none" strike="noStrike" cap="none">
                <a:solidFill>
                  <a:schemeClr val="dk1"/>
                </a:solidFill>
                <a:latin typeface="Raleway"/>
                <a:ea typeface="Raleway"/>
                <a:cs typeface="Raleway"/>
                <a:sym typeface="Raleway"/>
              </a:defRPr>
            </a:lvl9pPr>
          </a:lstStyle>
          <a:p>
            <a:endParaRPr/>
          </a:p>
        </p:txBody>
      </p:sp>
      <p:sp>
        <p:nvSpPr>
          <p:cNvPr id="90" name="Shape 90"/>
          <p:cNvSpPr/>
          <p:nvPr/>
        </p:nvSpPr>
        <p:spPr>
          <a:xfrm>
            <a:off x="0" y="6364222"/>
            <a:ext cx="16256000" cy="2779733"/>
          </a:xfrm>
          <a:prstGeom prst="rect">
            <a:avLst/>
          </a:prstGeom>
          <a:solidFill>
            <a:schemeClr val="accent2"/>
          </a:solidFill>
          <a:ln>
            <a:noFill/>
          </a:ln>
        </p:spPr>
        <p:txBody>
          <a:bodyPr lIns="597471" tIns="2270436" rIns="121884" bIns="60922" anchor="t" anchorCtr="0">
            <a:noAutofit/>
          </a:bodyPr>
          <a:lstStyle/>
          <a:p>
            <a:pPr defTabSz="914243" fontAlgn="auto">
              <a:lnSpc>
                <a:spcPct val="90000"/>
              </a:lnSpc>
              <a:spcBef>
                <a:spcPts val="0"/>
              </a:spcBef>
              <a:spcAft>
                <a:spcPts val="0"/>
              </a:spcAft>
              <a:buClr>
                <a:srgbClr val="FFFFFF"/>
              </a:buClr>
              <a:buFont typeface="Raleway"/>
              <a:buNone/>
            </a:pPr>
            <a:endParaRPr sz="1800" kern="0">
              <a:solidFill>
                <a:srgbClr val="FFFFFF"/>
              </a:solidFill>
              <a:latin typeface="Raleway"/>
              <a:ea typeface="Raleway"/>
              <a:cs typeface="Raleway"/>
              <a:sym typeface="Raleway"/>
            </a:endParaRPr>
          </a:p>
        </p:txBody>
      </p:sp>
      <p:pic>
        <p:nvPicPr>
          <p:cNvPr id="91" name="Shape 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5605556" y="141776"/>
            <a:ext cx="542400" cy="536533"/>
          </a:xfrm>
          <a:prstGeom prst="rect">
            <a:avLst/>
          </a:prstGeom>
          <a:noFill/>
          <a:ln>
            <a:noFill/>
          </a:ln>
        </p:spPr>
      </p:pic>
    </p:spTree>
    <p:extLst>
      <p:ext uri="{BB962C8B-B14F-4D97-AF65-F5344CB8AC3E}">
        <p14:creationId xmlns:p14="http://schemas.microsoft.com/office/powerpoint/2010/main" val="1522049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Text Placeholder 7"/>
          <p:cNvSpPr>
            <a:spLocks noGrp="1"/>
          </p:cNvSpPr>
          <p:nvPr>
            <p:ph type="body" sz="quarter" idx="10"/>
          </p:nvPr>
        </p:nvSpPr>
        <p:spPr bwMode="white">
          <a:xfrm>
            <a:off x="3013753" y="4187115"/>
            <a:ext cx="10972800" cy="512898"/>
          </a:xfrm>
        </p:spPr>
        <p:txBody>
          <a:bodyPr lIns="91425" tIns="91425" rIns="91425" bIns="91425">
            <a:spAutoFit/>
          </a:bodyPr>
          <a:lstStyle>
            <a:lvl1pPr marL="0" indent="0">
              <a:buNone/>
              <a:defRPr sz="2100" b="0" baseline="0">
                <a:solidFill>
                  <a:schemeClr val="accent3">
                    <a:lumMod val="50000"/>
                  </a:schemeClr>
                </a:solidFill>
              </a:defRPr>
            </a:lvl1pPr>
            <a:lvl2pPr marL="308971" indent="0">
              <a:buNone/>
              <a:defRPr sz="2100" b="1"/>
            </a:lvl2pPr>
            <a:lvl3pPr marL="609479" indent="0">
              <a:buNone/>
              <a:defRPr sz="2100" b="1"/>
            </a:lvl3pPr>
            <a:lvl4pPr marL="840148" indent="0">
              <a:buNone/>
              <a:defRPr sz="2100" b="1"/>
            </a:lvl4pPr>
            <a:lvl5pPr marL="1068703" indent="0">
              <a:buNone/>
              <a:defRPr sz="2100" b="1"/>
            </a:lvl5p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55003"/>
      </p:ext>
    </p:extLst>
  </p:cSld>
  <p:clrMapOvr>
    <a:masterClrMapping/>
  </p:clrMapOvr>
  <p:transition xmlns:p14="http://schemas.microsoft.com/office/powerpoint/2010/mai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Click to edit Master title style</a:t>
            </a:r>
            <a:endParaRPr lang="en-US" dirty="0"/>
          </a:p>
        </p:txBody>
      </p:sp>
      <p:sp>
        <p:nvSpPr>
          <p:cNvPr id="17" name="Text Placeholder 4"/>
          <p:cNvSpPr>
            <a:spLocks noGrp="1"/>
          </p:cNvSpPr>
          <p:nvPr>
            <p:ph type="body" sz="quarter" idx="12"/>
          </p:nvPr>
        </p:nvSpPr>
        <p:spPr>
          <a:xfrm>
            <a:off x="650041" y="1856198"/>
            <a:ext cx="14898624" cy="5345954"/>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0371135"/>
      </p:ext>
    </p:extLst>
  </p:cSld>
  <p:clrMapOvr>
    <a:masterClrMapping/>
  </p:clrMapOvr>
  <p:transition xmlns:p14="http://schemas.microsoft.com/office/powerpoint/2010/mai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35.xml"/><Relationship Id="rId12" Type="http://schemas.openxmlformats.org/officeDocument/2006/relationships/slideLayout" Target="../slideLayouts/slideLayout136.xml"/><Relationship Id="rId13" Type="http://schemas.openxmlformats.org/officeDocument/2006/relationships/slideLayout" Target="../slideLayouts/slideLayout137.xml"/><Relationship Id="rId14" Type="http://schemas.openxmlformats.org/officeDocument/2006/relationships/slideLayout" Target="../slideLayouts/slideLayout138.xml"/><Relationship Id="rId15" Type="http://schemas.openxmlformats.org/officeDocument/2006/relationships/theme" Target="../theme/theme10.xml"/><Relationship Id="rId16" Type="http://schemas.openxmlformats.org/officeDocument/2006/relationships/image" Target="../media/image1.png"/><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9" Type="http://schemas.openxmlformats.org/officeDocument/2006/relationships/slideLayout" Target="../slideLayouts/slideLayout133.xml"/><Relationship Id="rId10" Type="http://schemas.openxmlformats.org/officeDocument/2006/relationships/slideLayout" Target="../slideLayouts/slideLayout134.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41.xml"/><Relationship Id="rId4" Type="http://schemas.openxmlformats.org/officeDocument/2006/relationships/slideLayout" Target="../slideLayouts/slideLayout142.xml"/><Relationship Id="rId5" Type="http://schemas.openxmlformats.org/officeDocument/2006/relationships/slideLayout" Target="../slideLayouts/slideLayout143.xml"/><Relationship Id="rId6" Type="http://schemas.openxmlformats.org/officeDocument/2006/relationships/slideLayout" Target="../slideLayouts/slideLayout144.xml"/><Relationship Id="rId7" Type="http://schemas.openxmlformats.org/officeDocument/2006/relationships/slideLayout" Target="../slideLayouts/slideLayout145.xml"/><Relationship Id="rId8" Type="http://schemas.openxmlformats.org/officeDocument/2006/relationships/slideLayout" Target="../slideLayouts/slideLayout146.xml"/><Relationship Id="rId9" Type="http://schemas.openxmlformats.org/officeDocument/2006/relationships/theme" Target="../theme/theme11.xml"/><Relationship Id="rId10" Type="http://schemas.openxmlformats.org/officeDocument/2006/relationships/image" Target="../media/image19.png"/><Relationship Id="rId1" Type="http://schemas.openxmlformats.org/officeDocument/2006/relationships/slideLayout" Target="../slideLayouts/slideLayout139.xml"/><Relationship Id="rId2" Type="http://schemas.openxmlformats.org/officeDocument/2006/relationships/slideLayout" Target="../slideLayouts/slideLayout14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2" Type="http://schemas.openxmlformats.org/officeDocument/2006/relationships/slideLayout" Target="../slideLayouts/slideLayout29.xml"/><Relationship Id="rId13" Type="http://schemas.openxmlformats.org/officeDocument/2006/relationships/theme" Target="../theme/theme2.xml"/><Relationship Id="rId14"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2" Type="http://schemas.openxmlformats.org/officeDocument/2006/relationships/theme" Target="../theme/theme3.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theme" Target="../theme/theme4.xml"/><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theme" Target="../theme/theme5.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Relationship Id="rId17" Type="http://schemas.openxmlformats.org/officeDocument/2006/relationships/slideLayout" Target="../slideLayouts/slideLayout85.xml"/><Relationship Id="rId18" Type="http://schemas.openxmlformats.org/officeDocument/2006/relationships/theme" Target="../theme/theme6.xml"/><Relationship Id="rId19" Type="http://schemas.openxmlformats.org/officeDocument/2006/relationships/image" Target="../media/image1.png"/><Relationship Id="rId1" Type="http://schemas.openxmlformats.org/officeDocument/2006/relationships/slideLayout" Target="../slideLayouts/slideLayout69.xml"/><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theme" Target="../theme/theme7.xml"/><Relationship Id="rId14" Type="http://schemas.openxmlformats.org/officeDocument/2006/relationships/image" Target="../media/image1.png"/><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9" Type="http://schemas.openxmlformats.org/officeDocument/2006/relationships/slideLayout" Target="../slideLayouts/slideLayout94.xml"/><Relationship Id="rId10"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8.xml"/><Relationship Id="rId12" Type="http://schemas.openxmlformats.org/officeDocument/2006/relationships/slideLayout" Target="../slideLayouts/slideLayout109.xml"/><Relationship Id="rId13" Type="http://schemas.openxmlformats.org/officeDocument/2006/relationships/slideLayout" Target="../slideLayouts/slideLayout110.xml"/><Relationship Id="rId14" Type="http://schemas.openxmlformats.org/officeDocument/2006/relationships/slideLayout" Target="../slideLayouts/slideLayout111.xml"/><Relationship Id="rId15" Type="http://schemas.openxmlformats.org/officeDocument/2006/relationships/slideLayout" Target="../slideLayouts/slideLayout112.xml"/><Relationship Id="rId16" Type="http://schemas.openxmlformats.org/officeDocument/2006/relationships/slideLayout" Target="../slideLayouts/slideLayout113.xml"/><Relationship Id="rId17" Type="http://schemas.openxmlformats.org/officeDocument/2006/relationships/theme" Target="../theme/theme8.xml"/><Relationship Id="rId18" Type="http://schemas.openxmlformats.org/officeDocument/2006/relationships/image" Target="../media/image1.png"/><Relationship Id="rId1" Type="http://schemas.openxmlformats.org/officeDocument/2006/relationships/slideLayout" Target="../slideLayouts/slideLayout98.xml"/><Relationship Id="rId2" Type="http://schemas.openxmlformats.org/officeDocument/2006/relationships/slideLayout" Target="../slideLayouts/slideLayout99.xml"/><Relationship Id="rId3" Type="http://schemas.openxmlformats.org/officeDocument/2006/relationships/slideLayout" Target="../slideLayouts/slideLayout100.xml"/><Relationship Id="rId4" Type="http://schemas.openxmlformats.org/officeDocument/2006/relationships/slideLayout" Target="../slideLayouts/slideLayout101.xml"/><Relationship Id="rId5" Type="http://schemas.openxmlformats.org/officeDocument/2006/relationships/slideLayout" Target="../slideLayouts/slideLayout102.xml"/><Relationship Id="rId6" Type="http://schemas.openxmlformats.org/officeDocument/2006/relationships/slideLayout" Target="../slideLayouts/slideLayout103.xml"/><Relationship Id="rId7" Type="http://schemas.openxmlformats.org/officeDocument/2006/relationships/slideLayout" Target="../slideLayouts/slideLayout104.xml"/><Relationship Id="rId8" Type="http://schemas.openxmlformats.org/officeDocument/2006/relationships/slideLayout" Target="../slideLayouts/slideLayout105.xml"/><Relationship Id="rId9" Type="http://schemas.openxmlformats.org/officeDocument/2006/relationships/slideLayout" Target="../slideLayouts/slideLayout106.xml"/><Relationship Id="rId10" Type="http://schemas.openxmlformats.org/officeDocument/2006/relationships/slideLayout" Target="../slideLayouts/slideLayout107.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4.xml"/><Relationship Id="rId12" Type="http://schemas.openxmlformats.org/officeDocument/2006/relationships/theme" Target="../theme/theme9.xml"/><Relationship Id="rId13" Type="http://schemas.openxmlformats.org/officeDocument/2006/relationships/image" Target="../media/image1.png"/><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9" Type="http://schemas.openxmlformats.org/officeDocument/2006/relationships/slideLayout" Target="../slideLayouts/slideLayout122.xml"/><Relationship Id="rId10"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25"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67" r:id="rId13"/>
    <p:sldLayoutId id="2147483869" r:id="rId14"/>
    <p:sldLayoutId id="2147483916" r:id="rId15"/>
    <p:sldLayoutId id="2147483917" r:id="rId16"/>
    <p:sldLayoutId id="2147483981"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6">
            <a:extLst>
              <a:ext uri="{28A0092B-C50C-407E-A947-70E740481C1C}">
                <a14:useLocalDpi xmlns:a14="http://schemas.microsoft.com/office/drawing/2010/main"/>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sz="2400" dirty="0">
                <a:solidFill>
                  <a:srgbClr val="7D868C"/>
                </a:solidFill>
                <a:latin typeface="Arial"/>
              </a:rPr>
              <a:t>©2016 Chef Software Inc</a:t>
            </a:r>
            <a:r>
              <a:rPr lang="en-US" sz="2400" dirty="0">
                <a:solidFill>
                  <a:srgbClr val="3E4346"/>
                </a:solidFill>
                <a:latin typeface="Arial"/>
              </a:rPr>
              <a:t>.</a:t>
            </a:r>
          </a:p>
          <a:p>
            <a:pPr defTabSz="1219120" fontAlgn="auto">
              <a:spcBef>
                <a:spcPts val="0"/>
              </a:spcBef>
              <a:spcAft>
                <a:spcPts val="0"/>
              </a:spcAft>
              <a:defRPr/>
            </a:pPr>
            <a:endParaRPr lang="en-US" sz="2400" dirty="0">
              <a:solidFill>
                <a:srgbClr val="3E4346"/>
              </a:solidFill>
              <a:latin typeface="Arial"/>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sz="2400" dirty="0">
                <a:solidFill>
                  <a:srgbClr val="7F7F7F"/>
                </a:solidFill>
                <a:latin typeface="Arial"/>
              </a:rPr>
              <a:t>3-</a:t>
            </a:r>
            <a:fld id="{F0B79B2F-E1DD-4D43-95B3-EA08C411D807}" type="slidenum">
              <a:rPr lang="en-US" sz="2400" smtClean="0">
                <a:solidFill>
                  <a:srgbClr val="7F7F7F"/>
                </a:solidFill>
                <a:latin typeface="Arial"/>
              </a:rPr>
              <a:pPr algn="ctr" defTabSz="1219120" fontAlgn="auto">
                <a:spcBef>
                  <a:spcPts val="0"/>
                </a:spcBef>
                <a:spcAft>
                  <a:spcPts val="0"/>
                </a:spcAft>
                <a:defRPr/>
              </a:pPr>
              <a:t>‹#›</a:t>
            </a:fld>
            <a:endParaRPr lang="en-US" sz="2400" dirty="0">
              <a:solidFill>
                <a:srgbClr val="7F7F7F"/>
              </a:solidFill>
              <a:latin typeface="Arial"/>
            </a:endParaRPr>
          </a:p>
        </p:txBody>
      </p:sp>
    </p:spTree>
    <p:extLst>
      <p:ext uri="{BB962C8B-B14F-4D97-AF65-F5344CB8AC3E}">
        <p14:creationId xmlns:p14="http://schemas.microsoft.com/office/powerpoint/2010/main" val="2787828625"/>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Lst>
  <p:transition xmlns:p14="http://schemas.microsoft.com/office/powerpoint/2010/main" spd="med">
    <p:fade/>
  </p:transition>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rotWithShape="1">
          <a:blip r:embed="rId10">
            <a:alphaModFix/>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6" y="609601"/>
            <a:ext cx="14901332" cy="677107"/>
          </a:xfrm>
          <a:prstGeom prst="rect">
            <a:avLst/>
          </a:prstGeom>
          <a:noFill/>
          <a:ln>
            <a:noFill/>
          </a:ln>
        </p:spPr>
        <p:txBody>
          <a:bodyPr lIns="101582" tIns="101582" rIns="101582" bIns="101582" anchor="t" anchorCtr="0"/>
          <a:lstStyle>
            <a:lvl1pPr marL="0" marR="0" lvl="0" indent="0" algn="l" rtl="0">
              <a:lnSpc>
                <a:spcPct val="90000"/>
              </a:lnSpc>
              <a:spcBef>
                <a:spcPts val="0"/>
              </a:spcBef>
              <a:buClr>
                <a:srgbClr val="435464"/>
              </a:buClr>
              <a:buFont typeface="Gill Sans"/>
              <a:buNone/>
              <a:defRPr sz="4300" b="0" i="0" u="none" strike="noStrike" cap="none">
                <a:solidFill>
                  <a:srgbClr val="435464"/>
                </a:solidFill>
                <a:latin typeface="Gill Sans"/>
                <a:ea typeface="Gill Sans"/>
                <a:cs typeface="Gill Sans"/>
                <a:sym typeface="Gill Sans"/>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 name="Shape 7"/>
          <p:cNvSpPr txBox="1">
            <a:spLocks noGrp="1"/>
          </p:cNvSpPr>
          <p:nvPr>
            <p:ph type="body" idx="1"/>
          </p:nvPr>
        </p:nvSpPr>
        <p:spPr>
          <a:xfrm>
            <a:off x="677336" y="1856200"/>
            <a:ext cx="14901332" cy="5740400"/>
          </a:xfrm>
          <a:prstGeom prst="rect">
            <a:avLst/>
          </a:prstGeom>
          <a:noFill/>
          <a:ln>
            <a:noFill/>
          </a:ln>
        </p:spPr>
        <p:txBody>
          <a:bodyPr lIns="101582" tIns="101582" rIns="101582" bIns="101582" anchor="t" anchorCtr="0"/>
          <a:lstStyle>
            <a:lvl1pPr marL="278046" marR="0" lvl="0" indent="-112310" algn="l" rtl="0">
              <a:lnSpc>
                <a:spcPct val="100000"/>
              </a:lnSpc>
              <a:spcBef>
                <a:spcPts val="720"/>
              </a:spcBef>
              <a:buClr>
                <a:srgbClr val="435464"/>
              </a:buClr>
              <a:buSzPct val="90000"/>
              <a:buFont typeface="Arial"/>
              <a:buChar char="•"/>
              <a:defRPr sz="2900" b="0" i="0" u="none" strike="noStrike" cap="none">
                <a:solidFill>
                  <a:srgbClr val="435464"/>
                </a:solidFill>
                <a:latin typeface="Gill Sans"/>
                <a:ea typeface="Gill Sans"/>
                <a:cs typeface="Gill Sans"/>
                <a:sym typeface="Gill Sans"/>
              </a:defRPr>
            </a:lvl1pPr>
            <a:lvl2pPr marL="620948" marR="0" lvl="1" indent="-316148" algn="l" rtl="0">
              <a:lnSpc>
                <a:spcPct val="100000"/>
              </a:lnSpc>
              <a:spcBef>
                <a:spcPts val="720"/>
              </a:spcBef>
              <a:buClr>
                <a:srgbClr val="435464"/>
              </a:buClr>
              <a:buSzPct val="25000"/>
              <a:buFont typeface="Merriweather Sans"/>
              <a:buChar char=" "/>
              <a:defRPr sz="2400" b="0" i="0" u="none" strike="noStrike" cap="none">
                <a:solidFill>
                  <a:srgbClr val="435464"/>
                </a:solidFill>
                <a:latin typeface="Gill Sans"/>
                <a:ea typeface="Gill Sans"/>
                <a:cs typeface="Gill Sans"/>
                <a:sym typeface="Gill Sans"/>
              </a:defRPr>
            </a:lvl2pPr>
            <a:lvl3pPr marL="891376" marR="0" lvl="2" indent="-311938" algn="l" rtl="0">
              <a:lnSpc>
                <a:spcPct val="100000"/>
              </a:lnSpc>
              <a:spcBef>
                <a:spcPts val="720"/>
              </a:spcBef>
              <a:buClr>
                <a:srgbClr val="435464"/>
              </a:buClr>
              <a:buSzPct val="25000"/>
              <a:buFont typeface="Merriweather Sans"/>
              <a:buChar char=" "/>
              <a:defRPr sz="2100" b="0" i="0" u="none" strike="noStrike" cap="none">
                <a:solidFill>
                  <a:srgbClr val="435464"/>
                </a:solidFill>
                <a:latin typeface="Gill Sans"/>
                <a:ea typeface="Gill Sans"/>
                <a:cs typeface="Gill Sans"/>
                <a:sym typeface="Gill Sans"/>
              </a:defRPr>
            </a:lvl3pPr>
            <a:lvl4pPr marL="1098961" marR="0" lvl="3" indent="-319498"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4pPr>
            <a:lvl5pPr marL="1304638" marR="0" lvl="4" indent="-321975" algn="l" rtl="0">
              <a:lnSpc>
                <a:spcPct val="100000"/>
              </a:lnSpc>
              <a:spcBef>
                <a:spcPts val="720"/>
              </a:spcBef>
              <a:buClr>
                <a:srgbClr val="435464"/>
              </a:buClr>
              <a:buSzPct val="25000"/>
              <a:buFont typeface="Merriweather Sans"/>
              <a:buChar char=" "/>
              <a:defRPr sz="1900" b="0" i="0" u="none" strike="noStrike" cap="none">
                <a:solidFill>
                  <a:srgbClr val="435464"/>
                </a:solidFill>
                <a:latin typeface="Gill Sans"/>
                <a:ea typeface="Gill Sans"/>
                <a:cs typeface="Gill Sans"/>
                <a:sym typeface="Gill Sans"/>
              </a:defRPr>
            </a:lvl5pPr>
            <a:lvl6pPr marL="3016494" marR="0" lvl="5" indent="-13359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6pPr>
            <a:lvl7pPr marL="3564949" marR="0" lvl="6" indent="-123249"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7pPr>
            <a:lvl8pPr marL="4113403" marR="0" lvl="7" indent="-125603"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8pPr>
            <a:lvl9pPr marL="4661858" marR="0" lvl="8" indent="-127958" algn="l" rtl="0">
              <a:spcBef>
                <a:spcPts val="480"/>
              </a:spcBef>
              <a:buClr>
                <a:schemeClr val="dk1"/>
              </a:buClr>
              <a:buSzPct val="100000"/>
              <a:buFont typeface="Arial"/>
              <a:buChar char="•"/>
              <a:defRPr sz="2400" b="0" i="0" u="none" strike="noStrike" cap="none">
                <a:solidFill>
                  <a:schemeClr val="dk1"/>
                </a:solidFill>
                <a:latin typeface="Cabin"/>
                <a:ea typeface="Cabin"/>
                <a:cs typeface="Cabin"/>
                <a:sym typeface="Cabin"/>
              </a:defRPr>
            </a:lvl9pPr>
          </a:lstStyle>
          <a:p>
            <a:endParaRPr/>
          </a:p>
        </p:txBody>
      </p:sp>
    </p:spTree>
    <p:extLst>
      <p:ext uri="{BB962C8B-B14F-4D97-AF65-F5344CB8AC3E}">
        <p14:creationId xmlns:p14="http://schemas.microsoft.com/office/powerpoint/2010/main" val="3406299375"/>
      </p:ext>
    </p:extLst>
  </p:cSld>
  <p:clrMap bg1="lt1" tx1="dk1" bg2="dk2" tx2="lt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2017 </a:t>
            </a:r>
            <a:r>
              <a:rPr lang="en-US" dirty="0">
                <a:solidFill>
                  <a:srgbClr val="7D868C"/>
                </a:solidFill>
                <a:latin typeface="+mn-lt"/>
                <a:ea typeface="+mn-ea"/>
                <a:cs typeface="+mn-cs"/>
              </a:rPr>
              <a:t>Chef Software Inc</a:t>
            </a:r>
            <a:r>
              <a:rPr lang="en-US" dirty="0">
                <a:latin typeface="+mn-lt"/>
                <a:ea typeface="+mn-ea"/>
                <a:cs typeface="+mn-cs"/>
              </a:rPr>
              <a:t>.</a:t>
            </a:r>
          </a:p>
          <a:p>
            <a:pPr defTabSz="1218907"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8907"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68" r:id="rId9"/>
    <p:sldLayoutId id="2147483915" r:id="rId10"/>
    <p:sldLayoutId id="2147483936" r:id="rId11"/>
    <p:sldLayoutId id="2147483998"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77335" y="609596"/>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spcAft>
                <a:spcPts val="0"/>
              </a:spcAft>
              <a:buClr>
                <a:schemeClr val="accent2"/>
              </a:buClr>
              <a:buSzPct val="47826"/>
              <a:buFont typeface="Raleway"/>
              <a:buNone/>
              <a:defRPr sz="2300" b="0" i="0" u="none" strike="noStrike" cap="none">
                <a:solidFill>
                  <a:schemeClr val="accent2"/>
                </a:solidFill>
                <a:latin typeface="Raleway"/>
                <a:ea typeface="Raleway"/>
                <a:cs typeface="Raleway"/>
                <a:sym typeface="Raleway"/>
              </a:defRPr>
            </a:lvl1pPr>
            <a:lvl2pPr lvl="1" indent="0" rtl="0">
              <a:spcBef>
                <a:spcPts val="0"/>
              </a:spcBef>
              <a:buSzPct val="100000"/>
              <a:buFont typeface="Arial"/>
              <a:buNone/>
              <a:defRPr sz="1100"/>
            </a:lvl2pPr>
            <a:lvl3pPr lvl="2" indent="0" rtl="0">
              <a:spcBef>
                <a:spcPts val="0"/>
              </a:spcBef>
              <a:buSzPct val="100000"/>
              <a:buFont typeface="Arial"/>
              <a:buNone/>
              <a:defRPr sz="1100"/>
            </a:lvl3pPr>
            <a:lvl4pPr lvl="3" indent="0" rtl="0">
              <a:spcBef>
                <a:spcPts val="0"/>
              </a:spcBef>
              <a:buSzPct val="100000"/>
              <a:buFont typeface="Arial"/>
              <a:buNone/>
              <a:defRPr sz="1100"/>
            </a:lvl4pPr>
            <a:lvl5pPr lvl="4" indent="0" rtl="0">
              <a:spcBef>
                <a:spcPts val="0"/>
              </a:spcBef>
              <a:buSzPct val="100000"/>
              <a:buFont typeface="Arial"/>
              <a:buNone/>
              <a:defRPr sz="1100"/>
            </a:lvl5pPr>
            <a:lvl6pPr lvl="5" indent="0" rtl="0">
              <a:spcBef>
                <a:spcPts val="0"/>
              </a:spcBef>
              <a:buSzPct val="100000"/>
              <a:buFont typeface="Arial"/>
              <a:buNone/>
              <a:defRPr sz="1100"/>
            </a:lvl6pPr>
            <a:lvl7pPr lvl="6" indent="0" rtl="0">
              <a:spcBef>
                <a:spcPts val="0"/>
              </a:spcBef>
              <a:buSzPct val="100000"/>
              <a:buFont typeface="Arial"/>
              <a:buNone/>
              <a:defRPr sz="1100"/>
            </a:lvl7pPr>
            <a:lvl8pPr lvl="7" indent="0" rtl="0">
              <a:spcBef>
                <a:spcPts val="0"/>
              </a:spcBef>
              <a:buSzPct val="100000"/>
              <a:buFont typeface="Arial"/>
              <a:buNone/>
              <a:defRPr sz="1100"/>
            </a:lvl8pPr>
            <a:lvl9pPr lvl="8" indent="0" rtl="0">
              <a:spcBef>
                <a:spcPts val="0"/>
              </a:spcBef>
              <a:buSzPct val="100000"/>
              <a:buFont typeface="Arial"/>
              <a:buNone/>
              <a:defRPr sz="1100"/>
            </a:lvl9pPr>
          </a:lstStyle>
          <a:p>
            <a:endParaRPr/>
          </a:p>
        </p:txBody>
      </p:sp>
      <p:sp>
        <p:nvSpPr>
          <p:cNvPr id="52" name="Shape 52"/>
          <p:cNvSpPr txBox="1">
            <a:spLocks noGrp="1"/>
          </p:cNvSpPr>
          <p:nvPr>
            <p:ph type="body" idx="1"/>
          </p:nvPr>
        </p:nvSpPr>
        <p:spPr>
          <a:xfrm>
            <a:off x="677335" y="1841633"/>
            <a:ext cx="14901333" cy="5767998"/>
          </a:xfrm>
          <a:prstGeom prst="rect">
            <a:avLst/>
          </a:prstGeom>
          <a:noFill/>
          <a:ln>
            <a:noFill/>
          </a:ln>
        </p:spPr>
        <p:txBody>
          <a:bodyPr lIns="121884" tIns="121884" rIns="121884" bIns="121884" anchor="t" anchorCtr="0"/>
          <a:lstStyle>
            <a:lvl1pPr marL="0" marR="0" lvl="0" indent="0" algn="l" rtl="0">
              <a:lnSpc>
                <a:spcPct val="90000"/>
              </a:lnSpc>
              <a:spcBef>
                <a:spcPts val="400"/>
              </a:spcBef>
              <a:spcAft>
                <a:spcPts val="400"/>
              </a:spcAft>
              <a:buClr>
                <a:schemeClr val="accent1"/>
              </a:buClr>
              <a:buSzPct val="78571"/>
              <a:buFont typeface="Arial"/>
              <a:buNone/>
              <a:defRPr sz="1400" b="0" i="0" u="none" strike="noStrike" cap="none">
                <a:solidFill>
                  <a:schemeClr val="accent1"/>
                </a:solidFill>
                <a:latin typeface="Raleway"/>
                <a:ea typeface="Raleway"/>
                <a:cs typeface="Raleway"/>
                <a:sym typeface="Raleway"/>
              </a:defRPr>
            </a:lvl1pPr>
            <a:lvl2pPr marL="0" marR="0" lvl="1" indent="0" algn="l" rtl="0">
              <a:lnSpc>
                <a:spcPct val="90000"/>
              </a:lnSpc>
              <a:spcBef>
                <a:spcPts val="400"/>
              </a:spcBef>
              <a:spcAft>
                <a:spcPts val="400"/>
              </a:spcAft>
              <a:buClr>
                <a:schemeClr val="accent2"/>
              </a:buClr>
              <a:buSzPct val="100000"/>
              <a:buFont typeface="Arial"/>
              <a:buNone/>
              <a:defRPr sz="1100" b="0" i="0" u="none" strike="noStrike" cap="none">
                <a:solidFill>
                  <a:schemeClr val="accent2"/>
                </a:solidFill>
                <a:latin typeface="Raleway"/>
                <a:ea typeface="Raleway"/>
                <a:cs typeface="Raleway"/>
                <a:sym typeface="Raleway"/>
              </a:defRPr>
            </a:lvl2pPr>
            <a:lvl3pPr marL="101600" marR="0" lvl="2" indent="0" algn="l" rtl="0">
              <a:lnSpc>
                <a:spcPct val="90000"/>
              </a:lnSpc>
              <a:spcBef>
                <a:spcPts val="400"/>
              </a:spcBef>
              <a:spcAft>
                <a:spcPts val="400"/>
              </a:spcAft>
              <a:buClr>
                <a:schemeClr val="accent2"/>
              </a:buClr>
              <a:buSzPct val="88888"/>
              <a:buFont typeface="Noto Sans Symbols"/>
              <a:buChar char="▪"/>
              <a:defRPr sz="900" b="0" i="0" u="none" strike="noStrike" cap="none">
                <a:solidFill>
                  <a:schemeClr val="accent2"/>
                </a:solidFill>
                <a:latin typeface="Raleway"/>
                <a:ea typeface="Raleway"/>
                <a:cs typeface="Raleway"/>
                <a:sym typeface="Raleway"/>
              </a:defRPr>
            </a:lvl3pPr>
            <a:lvl4pPr marL="190500" marR="0" lvl="3" indent="-127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4pPr>
            <a:lvl5pPr marL="292100" marR="0" lvl="4" indent="-25400" algn="l" rtl="0">
              <a:lnSpc>
                <a:spcPct val="90000"/>
              </a:lnSpc>
              <a:spcBef>
                <a:spcPts val="400"/>
              </a:spcBef>
              <a:spcAft>
                <a:spcPts val="400"/>
              </a:spcAft>
              <a:buClr>
                <a:schemeClr val="accent2"/>
              </a:buClr>
              <a:buSzPct val="87500"/>
              <a:buFont typeface="Noto Sans Symbols"/>
              <a:buChar char="▪"/>
              <a:defRPr sz="800" b="0" i="0" u="none" strike="noStrike" cap="none">
                <a:solidFill>
                  <a:schemeClr val="accent2"/>
                </a:solidFill>
                <a:latin typeface="Raleway"/>
                <a:ea typeface="Raleway"/>
                <a:cs typeface="Raleway"/>
                <a:sym typeface="Raleway"/>
              </a:defRPr>
            </a:lvl5pPr>
            <a:lvl6pPr marL="1409700" marR="0" lvl="5"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6pPr>
            <a:lvl7pPr marL="1663700" marR="0" lvl="6"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7pPr>
            <a:lvl8pPr marL="1930400" marR="0" lvl="7"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8pPr>
            <a:lvl9pPr marL="2184400" marR="0" lvl="8" indent="12700" algn="l" rtl="0">
              <a:lnSpc>
                <a:spcPct val="100000"/>
              </a:lnSpc>
              <a:spcBef>
                <a:spcPts val="200"/>
              </a:spcBef>
              <a:spcAft>
                <a:spcPts val="0"/>
              </a:spcAft>
              <a:buClr>
                <a:schemeClr val="dk1"/>
              </a:buClr>
              <a:buSzPct val="100000"/>
              <a:buFont typeface="Arial"/>
              <a:buChar char="•"/>
              <a:defRPr sz="11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1710718431"/>
      </p:ext>
    </p:extLst>
  </p:cSld>
  <p:clrMap bg1="lt1" tx1="dk1" bg2="dk2" tx2="lt2" accent1="accent1" accent2="accent2" accent3="accent3" accent4="accent4" accent5="accent5" accent6="accent6" hlink="hlink" folHlink="folHlink"/>
  <p:sldLayoutIdLst>
    <p:sldLayoutId id="2147483871" r:id="rId1"/>
    <p:sldLayoutId id="2147483872" r:id="rId2"/>
    <p:sldLayoutId id="2147483874" r:id="rId3"/>
    <p:sldLayoutId id="2147483875" r:id="rId4"/>
    <p:sldLayoutId id="2147483877" r:id="rId5"/>
    <p:sldLayoutId id="2147483878" r:id="rId6"/>
    <p:sldLayoutId id="2147483879" r:id="rId7"/>
    <p:sldLayoutId id="2147483880" r:id="rId8"/>
    <p:sldLayoutId id="2147483881" r:id="rId9"/>
    <p:sldLayoutId id="2147483883" r:id="rId10"/>
    <p:sldLayoutId id="214748388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5" y="609598"/>
            <a:ext cx="14901333" cy="738667"/>
          </a:xfrm>
          <a:prstGeom prst="rect">
            <a:avLst/>
          </a:prstGeom>
          <a:noFill/>
          <a:ln>
            <a:noFill/>
          </a:ln>
        </p:spPr>
        <p:txBody>
          <a:bodyPr lIns="121884" tIns="121884" rIns="121884" bIns="121884"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5" y="1841632"/>
            <a:ext cx="14901333" cy="5768000"/>
          </a:xfrm>
          <a:prstGeom prst="rect">
            <a:avLst/>
          </a:prstGeom>
          <a:noFill/>
          <a:ln>
            <a:noFill/>
          </a:ln>
        </p:spPr>
        <p:txBody>
          <a:bodyPr lIns="121884" tIns="121884" rIns="121884" bIns="121884"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4098662097"/>
      </p:ext>
    </p:extLst>
  </p:cSld>
  <p:clrMap bg1="lt1" tx1="dk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77334" y="609598"/>
            <a:ext cx="14901333" cy="738667"/>
          </a:xfrm>
          <a:prstGeom prst="rect">
            <a:avLst/>
          </a:prstGeom>
          <a:noFill/>
          <a:ln>
            <a:noFill/>
          </a:ln>
        </p:spPr>
        <p:txBody>
          <a:bodyPr lIns="121906" tIns="121906" rIns="121906" bIns="121906" anchor="t" anchorCtr="0"/>
          <a:lstStyle>
            <a:lvl1pPr marL="0" marR="0" lvl="0" indent="0" algn="l" rtl="0">
              <a:lnSpc>
                <a:spcPct val="90000"/>
              </a:lnSpc>
              <a:spcBef>
                <a:spcPts val="0"/>
              </a:spcBef>
              <a:buClr>
                <a:schemeClr val="accent2"/>
              </a:buClr>
              <a:buSzPct val="100000"/>
              <a:buFont typeface="Raleway"/>
              <a:buNone/>
              <a:defRPr sz="3000" b="0" i="0" u="none" strike="noStrike" cap="none">
                <a:solidFill>
                  <a:schemeClr val="accent2"/>
                </a:solidFill>
                <a:latin typeface="Raleway"/>
                <a:ea typeface="Raleway"/>
                <a:cs typeface="Raleway"/>
                <a:sym typeface="Raleway"/>
              </a:defRPr>
            </a:lvl1pPr>
            <a:lvl2pPr lvl="1" indent="0" rtl="0">
              <a:spcBef>
                <a:spcPts val="0"/>
              </a:spcBef>
              <a:buSzPct val="100000"/>
              <a:buFont typeface="Raleway"/>
              <a:buNone/>
              <a:defRPr sz="3000">
                <a:latin typeface="Raleway"/>
                <a:ea typeface="Raleway"/>
                <a:cs typeface="Raleway"/>
                <a:sym typeface="Raleway"/>
              </a:defRPr>
            </a:lvl2pPr>
            <a:lvl3pPr lvl="2" indent="0" rtl="0">
              <a:spcBef>
                <a:spcPts val="0"/>
              </a:spcBef>
              <a:buSzPct val="100000"/>
              <a:buFont typeface="Raleway"/>
              <a:buNone/>
              <a:defRPr sz="3000">
                <a:latin typeface="Raleway"/>
                <a:ea typeface="Raleway"/>
                <a:cs typeface="Raleway"/>
                <a:sym typeface="Raleway"/>
              </a:defRPr>
            </a:lvl3pPr>
            <a:lvl4pPr lvl="3" indent="0" rtl="0">
              <a:spcBef>
                <a:spcPts val="0"/>
              </a:spcBef>
              <a:buSzPct val="100000"/>
              <a:buFont typeface="Raleway"/>
              <a:buNone/>
              <a:defRPr sz="3000">
                <a:latin typeface="Raleway"/>
                <a:ea typeface="Raleway"/>
                <a:cs typeface="Raleway"/>
                <a:sym typeface="Raleway"/>
              </a:defRPr>
            </a:lvl4pPr>
            <a:lvl5pPr lvl="4" indent="0" rtl="0">
              <a:spcBef>
                <a:spcPts val="0"/>
              </a:spcBef>
              <a:buSzPct val="100000"/>
              <a:buFont typeface="Raleway"/>
              <a:buNone/>
              <a:defRPr sz="3000">
                <a:latin typeface="Raleway"/>
                <a:ea typeface="Raleway"/>
                <a:cs typeface="Raleway"/>
                <a:sym typeface="Raleway"/>
              </a:defRPr>
            </a:lvl5pPr>
            <a:lvl6pPr lvl="5" indent="0" rtl="0">
              <a:spcBef>
                <a:spcPts val="0"/>
              </a:spcBef>
              <a:buSzPct val="100000"/>
              <a:buFont typeface="Raleway"/>
              <a:buNone/>
              <a:defRPr sz="3000">
                <a:latin typeface="Raleway"/>
                <a:ea typeface="Raleway"/>
                <a:cs typeface="Raleway"/>
                <a:sym typeface="Raleway"/>
              </a:defRPr>
            </a:lvl6pPr>
            <a:lvl7pPr lvl="6" indent="0" rtl="0">
              <a:spcBef>
                <a:spcPts val="0"/>
              </a:spcBef>
              <a:buSzPct val="100000"/>
              <a:buFont typeface="Raleway"/>
              <a:buNone/>
              <a:defRPr sz="3000">
                <a:latin typeface="Raleway"/>
                <a:ea typeface="Raleway"/>
                <a:cs typeface="Raleway"/>
                <a:sym typeface="Raleway"/>
              </a:defRPr>
            </a:lvl7pPr>
            <a:lvl8pPr lvl="7" indent="0" rtl="0">
              <a:spcBef>
                <a:spcPts val="0"/>
              </a:spcBef>
              <a:buSzPct val="100000"/>
              <a:buFont typeface="Raleway"/>
              <a:buNone/>
              <a:defRPr sz="3000">
                <a:latin typeface="Raleway"/>
                <a:ea typeface="Raleway"/>
                <a:cs typeface="Raleway"/>
                <a:sym typeface="Raleway"/>
              </a:defRPr>
            </a:lvl8pPr>
            <a:lvl9pPr lvl="8" indent="0" rtl="0">
              <a:spcBef>
                <a:spcPts val="0"/>
              </a:spcBef>
              <a:buSzPct val="100000"/>
              <a:buFont typeface="Raleway"/>
              <a:buNone/>
              <a:defRPr sz="3000">
                <a:latin typeface="Raleway"/>
                <a:ea typeface="Raleway"/>
                <a:cs typeface="Raleway"/>
                <a:sym typeface="Raleway"/>
              </a:defRPr>
            </a:lvl9pPr>
          </a:lstStyle>
          <a:p>
            <a:endParaRPr/>
          </a:p>
        </p:txBody>
      </p:sp>
      <p:sp>
        <p:nvSpPr>
          <p:cNvPr id="7" name="Shape 7"/>
          <p:cNvSpPr txBox="1">
            <a:spLocks noGrp="1"/>
          </p:cNvSpPr>
          <p:nvPr>
            <p:ph type="body" idx="1"/>
          </p:nvPr>
        </p:nvSpPr>
        <p:spPr>
          <a:xfrm>
            <a:off x="677334" y="1841632"/>
            <a:ext cx="14901333" cy="5768000"/>
          </a:xfrm>
          <a:prstGeom prst="rect">
            <a:avLst/>
          </a:prstGeom>
          <a:noFill/>
          <a:ln>
            <a:noFill/>
          </a:ln>
        </p:spPr>
        <p:txBody>
          <a:bodyPr lIns="121906" tIns="121906" rIns="121906" bIns="121906" anchor="t" anchorCtr="0"/>
          <a:lstStyle>
            <a:lvl1pPr marL="0" marR="0" lvl="0" indent="0" algn="l" rtl="0">
              <a:lnSpc>
                <a:spcPct val="90000"/>
              </a:lnSpc>
              <a:spcBef>
                <a:spcPts val="500"/>
              </a:spcBef>
              <a:spcAft>
                <a:spcPts val="500"/>
              </a:spcAft>
              <a:buClr>
                <a:schemeClr val="accent1"/>
              </a:buClr>
              <a:buSzPct val="61111"/>
              <a:buFont typeface="Arial"/>
              <a:buNone/>
              <a:defRPr sz="1800" b="0" i="0" u="none" strike="noStrike" cap="none">
                <a:solidFill>
                  <a:schemeClr val="accent1"/>
                </a:solidFill>
                <a:latin typeface="Raleway"/>
                <a:ea typeface="Raleway"/>
                <a:cs typeface="Raleway"/>
                <a:sym typeface="Raleway"/>
              </a:defRPr>
            </a:lvl1pPr>
            <a:lvl2pPr marL="0" marR="0" lvl="1" indent="0" algn="l" rtl="0">
              <a:lnSpc>
                <a:spcPct val="90000"/>
              </a:lnSpc>
              <a:spcBef>
                <a:spcPts val="500"/>
              </a:spcBef>
              <a:spcAft>
                <a:spcPts val="500"/>
              </a:spcAft>
              <a:buClr>
                <a:schemeClr val="accent2"/>
              </a:buClr>
              <a:buSzPct val="78571"/>
              <a:buFont typeface="Arial"/>
              <a:buNone/>
              <a:defRPr sz="1400" b="0" i="0" u="none" strike="noStrike" cap="none">
                <a:solidFill>
                  <a:schemeClr val="accent2"/>
                </a:solidFill>
                <a:latin typeface="Raleway"/>
                <a:ea typeface="Raleway"/>
                <a:cs typeface="Raleway"/>
                <a:sym typeface="Raleway"/>
              </a:defRPr>
            </a:lvl2pPr>
            <a:lvl3pPr marL="127000" marR="0" lvl="2" indent="-63500" algn="l" rtl="0">
              <a:lnSpc>
                <a:spcPct val="90000"/>
              </a:lnSpc>
              <a:spcBef>
                <a:spcPts val="500"/>
              </a:spcBef>
              <a:spcAft>
                <a:spcPts val="500"/>
              </a:spcAft>
              <a:buClr>
                <a:schemeClr val="accent2"/>
              </a:buClr>
              <a:buSzPct val="91666"/>
              <a:buFont typeface="Noto Sans Symbols"/>
              <a:buChar char="▪"/>
              <a:defRPr sz="1200" b="0" i="0" u="none" strike="noStrike" cap="none">
                <a:solidFill>
                  <a:schemeClr val="accent2"/>
                </a:solidFill>
                <a:latin typeface="Raleway"/>
                <a:ea typeface="Raleway"/>
                <a:cs typeface="Raleway"/>
                <a:sym typeface="Raleway"/>
              </a:defRPr>
            </a:lvl3pPr>
            <a:lvl4pPr marL="254000" marR="0" lvl="3"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4pPr>
            <a:lvl5pPr marL="381000" marR="0" lvl="4" indent="-76200" algn="l" rtl="0">
              <a:lnSpc>
                <a:spcPct val="90000"/>
              </a:lnSpc>
              <a:spcBef>
                <a:spcPts val="500"/>
              </a:spcBef>
              <a:spcAft>
                <a:spcPts val="500"/>
              </a:spcAft>
              <a:buClr>
                <a:schemeClr val="accent2"/>
              </a:buClr>
              <a:buSzPct val="81818"/>
              <a:buFont typeface="Noto Sans Symbols"/>
              <a:buChar char="▪"/>
              <a:defRPr sz="1100" b="0" i="0" u="none" strike="noStrike" cap="none">
                <a:solidFill>
                  <a:schemeClr val="accent2"/>
                </a:solidFill>
                <a:latin typeface="Raleway"/>
                <a:ea typeface="Raleway"/>
                <a:cs typeface="Raleway"/>
                <a:sym typeface="Raleway"/>
              </a:defRPr>
            </a:lvl5pPr>
            <a:lvl6pPr marL="1879600" marR="0" lvl="5"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6pPr>
            <a:lvl7pPr marL="2222500" marR="0" lvl="6"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7pPr>
            <a:lvl8pPr marL="2565400" marR="0" lvl="7"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8pPr>
            <a:lvl9pPr marL="2908300" marR="0" lvl="8" indent="-76200" algn="l" rtl="0">
              <a:spcBef>
                <a:spcPts val="300"/>
              </a:spcBef>
              <a:buClr>
                <a:schemeClr val="dk1"/>
              </a:buClr>
              <a:buSzPct val="100000"/>
              <a:buFont typeface="Arial"/>
              <a:buChar char="•"/>
              <a:defRPr sz="1500" b="0" i="0" u="none" strike="noStrike" cap="none">
                <a:solidFill>
                  <a:schemeClr val="dk1"/>
                </a:solidFill>
                <a:latin typeface="Raleway"/>
                <a:ea typeface="Raleway"/>
                <a:cs typeface="Raleway"/>
                <a:sym typeface="Raleway"/>
              </a:defRPr>
            </a:lvl9pPr>
          </a:lstStyle>
          <a:p>
            <a:endParaRPr/>
          </a:p>
        </p:txBody>
      </p:sp>
    </p:spTree>
    <p:extLst>
      <p:ext uri="{BB962C8B-B14F-4D97-AF65-F5344CB8AC3E}">
        <p14:creationId xmlns:p14="http://schemas.microsoft.com/office/powerpoint/2010/main" val="3473756391"/>
      </p:ext>
    </p:extLst>
  </p:cSld>
  <p:clrMap bg1="lt1" tx1="dk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5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3399112203"/>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82" r:id="rId17"/>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22428806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0" r:id="rId12"/>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0" y="1524006"/>
            <a:ext cx="14938375" cy="6421438"/>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pic>
        <p:nvPicPr>
          <p:cNvPr id="1028" name="Picture 6"/>
          <p:cNvPicPr>
            <a:picLocks noChangeAspect="1"/>
          </p:cNvPicPr>
          <p:nvPr/>
        </p:nvPicPr>
        <p:blipFill>
          <a:blip r:embed="rId18">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Tree>
    <p:extLst>
      <p:ext uri="{BB962C8B-B14F-4D97-AF65-F5344CB8AC3E}">
        <p14:creationId xmlns:p14="http://schemas.microsoft.com/office/powerpoint/2010/main" val="2476389877"/>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6"/>
          </a:xfrm>
          <a:prstGeom prst="rect">
            <a:avLst/>
          </a:prstGeom>
        </p:spPr>
        <p:txBody>
          <a:bodyPr vert="horz" wrap="square" lIns="0" tIns="0" rIns="0" bIns="0" rtlCol="0" anchor="t" anchorCtr="0">
            <a:normAutofit/>
          </a:bodyPr>
          <a:lstStyle/>
          <a:p>
            <a:r>
              <a:rPr lang="en-CA" dirty="0"/>
              <a:t>Title Text</a:t>
            </a:r>
            <a:endParaRPr lang="en-US" dirty="0"/>
          </a:p>
        </p:txBody>
      </p:sp>
      <p:pic>
        <p:nvPicPr>
          <p:cNvPr id="1028" name="Picture 6"/>
          <p:cNvPicPr>
            <a:picLocks noChangeAspect="1"/>
          </p:cNvPicPr>
          <p:nvPr/>
        </p:nvPicPr>
        <p:blipFill>
          <a:blip r:embed="rId13">
            <a:extLst>
              <a:ext uri="{28A0092B-C50C-407E-A947-70E740481C1C}">
                <a14:useLocalDpi xmlns:a14="http://schemas.microsoft.com/office/drawing/2010/main"/>
              </a:ext>
            </a:extLst>
          </a:blip>
          <a:srcRect/>
          <a:stretch>
            <a:fillRect/>
          </a:stretch>
        </p:blipFill>
        <p:spPr bwMode="auto">
          <a:xfrm>
            <a:off x="15143163" y="8178806"/>
            <a:ext cx="9509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4"/>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4"/>
            <a:ext cx="5394325" cy="477836"/>
          </a:xfrm>
          <a:prstGeom prst="rect">
            <a:avLst/>
          </a:prstGeom>
        </p:spPr>
        <p:txBody>
          <a:bodyPr lIns="91425" tIns="91425" rIns="91425" bIns="91425">
            <a:normAutofit fontScale="92500" lnSpcReduction="20000"/>
          </a:bodyPr>
          <a:lstStyle/>
          <a:p>
            <a:pPr defTabSz="1218907" fontAlgn="auto">
              <a:spcBef>
                <a:spcPts val="0"/>
              </a:spcBef>
              <a:spcAft>
                <a:spcPts val="0"/>
              </a:spcAft>
              <a:defRPr/>
            </a:pPr>
            <a:r>
              <a:rPr lang="en-US" dirty="0">
                <a:solidFill>
                  <a:srgbClr val="7D868C"/>
                </a:solidFill>
                <a:latin typeface="Arial"/>
              </a:rPr>
              <a:t>©</a:t>
            </a:r>
            <a:r>
              <a:rPr lang="en-US" dirty="0" smtClean="0">
                <a:solidFill>
                  <a:srgbClr val="7D868C"/>
                </a:solidFill>
                <a:latin typeface="Arial"/>
              </a:rPr>
              <a:t>2017 </a:t>
            </a:r>
            <a:r>
              <a:rPr lang="en-US" dirty="0">
                <a:solidFill>
                  <a:srgbClr val="7D868C"/>
                </a:solidFill>
                <a:latin typeface="Arial"/>
              </a:rPr>
              <a:t>Chef Software Inc</a:t>
            </a:r>
            <a:r>
              <a:rPr lang="en-US" dirty="0">
                <a:solidFill>
                  <a:srgbClr val="3E4346"/>
                </a:solidFill>
                <a:latin typeface="Arial"/>
              </a:rPr>
              <a:t>.</a:t>
            </a:r>
          </a:p>
          <a:p>
            <a:pPr defTabSz="1218907" fontAlgn="auto">
              <a:spcBef>
                <a:spcPts val="0"/>
              </a:spcBef>
              <a:spcAft>
                <a:spcPts val="0"/>
              </a:spcAft>
              <a:defRPr/>
            </a:pPr>
            <a:endParaRPr lang="en-US" dirty="0">
              <a:solidFill>
                <a:srgbClr val="3E4346"/>
              </a:solidFill>
              <a:latin typeface="Arial"/>
            </a:endParaRPr>
          </a:p>
        </p:txBody>
      </p:sp>
      <p:sp>
        <p:nvSpPr>
          <p:cNvPr id="5" name="TextBox 4"/>
          <p:cNvSpPr txBox="1"/>
          <p:nvPr/>
        </p:nvSpPr>
        <p:spPr bwMode="white">
          <a:xfrm>
            <a:off x="7410450" y="8456613"/>
            <a:ext cx="1435100" cy="522286"/>
          </a:xfrm>
          <a:prstGeom prst="rect">
            <a:avLst/>
          </a:prstGeom>
        </p:spPr>
        <p:txBody>
          <a:bodyPr lIns="91425" tIns="91425" rIns="91425" bIns="91425">
            <a:normAutofit fontScale="92500" lnSpcReduction="10000"/>
          </a:bodyPr>
          <a:lstStyle/>
          <a:p>
            <a:pPr algn="ctr" defTabSz="1218907" fontAlgn="auto">
              <a:spcBef>
                <a:spcPts val="0"/>
              </a:spcBef>
              <a:spcAft>
                <a:spcPts val="0"/>
              </a:spcAft>
              <a:defRPr/>
            </a:pPr>
            <a:r>
              <a:rPr lang="en-US" dirty="0">
                <a:solidFill>
                  <a:srgbClr val="7F7F7F"/>
                </a:solidFill>
                <a:latin typeface="Arial"/>
              </a:rPr>
              <a:t>1-</a:t>
            </a:r>
            <a:fld id="{F0B79B2F-E1DD-4D43-95B3-EA08C411D807}" type="slidenum">
              <a:rPr lang="en-US">
                <a:solidFill>
                  <a:srgbClr val="7F7F7F"/>
                </a:solidFill>
                <a:latin typeface="Arial"/>
              </a:rPr>
              <a:pPr algn="ctr" defTabSz="1218907" fontAlgn="auto">
                <a:spcBef>
                  <a:spcPts val="0"/>
                </a:spcBef>
                <a:spcAft>
                  <a:spcPts val="0"/>
                </a:spcAft>
                <a:defRPr/>
              </a:pPr>
              <a:t>‹#›</a:t>
            </a:fld>
            <a:endParaRPr lang="en-US" dirty="0">
              <a:solidFill>
                <a:srgbClr val="7F7F7F"/>
              </a:solidFill>
              <a:latin typeface="Arial"/>
            </a:endParaRPr>
          </a:p>
        </p:txBody>
      </p:sp>
      <p:sp>
        <p:nvSpPr>
          <p:cNvPr id="9" name="Rectangle 8"/>
          <p:cNvSpPr/>
          <p:nvPr/>
        </p:nvSpPr>
        <p:spPr bwMode="auto">
          <a:xfrm>
            <a:off x="0" y="6"/>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893" tIns="60947" rIns="121893" bIns="60947" anchor="ctr"/>
          <a:lstStyle/>
          <a:p>
            <a:pPr algn="ctr" defTabSz="1218555" fontAlgn="auto">
              <a:spcBef>
                <a:spcPts val="0"/>
              </a:spcBef>
              <a:spcAft>
                <a:spcPts val="0"/>
              </a:spcAft>
              <a:defRPr/>
            </a:pPr>
            <a:endParaRPr lang="en-US" sz="3200" dirty="0">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801461716"/>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ransition xmlns:p14="http://schemas.microsoft.com/office/powerpoint/2010/main" spd="med">
    <p:fade/>
  </p:transition>
  <p:hf hdr="0" dt="0"/>
  <p:txStyles>
    <p:titleStyle>
      <a:lvl1pPr algn="l" defTabSz="1217399" rtl="0" eaLnBrk="1" fontAlgn="base" hangingPunct="1">
        <a:lnSpc>
          <a:spcPct val="90000"/>
        </a:lnSpc>
        <a:spcBef>
          <a:spcPct val="0"/>
        </a:spcBef>
        <a:spcAft>
          <a:spcPct val="0"/>
        </a:spcAft>
        <a:defRPr lang="en-US" sz="5900" b="1" kern="1200" dirty="0">
          <a:ln w="3175">
            <a:noFill/>
          </a:ln>
          <a:solidFill>
            <a:schemeClr val="accent1"/>
          </a:solidFill>
          <a:latin typeface="+mj-lt"/>
          <a:ea typeface="ＭＳ Ｐゴシック" charset="0"/>
          <a:cs typeface="Arial" charset="0"/>
        </a:defRPr>
      </a:lvl1pPr>
      <a:lvl2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2pPr>
      <a:lvl3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3pPr>
      <a:lvl4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4pPr>
      <a:lvl5pPr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5pPr>
      <a:lvl6pPr marL="457121"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6pPr>
      <a:lvl7pPr marL="914243"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7pPr>
      <a:lvl8pPr marL="137136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8pPr>
      <a:lvl9pPr marL="1828480" algn="l" defTabSz="1217399" rtl="0" eaLnBrk="1" fontAlgn="base" hangingPunct="1">
        <a:lnSpc>
          <a:spcPct val="90000"/>
        </a:lnSpc>
        <a:spcBef>
          <a:spcPct val="0"/>
        </a:spcBef>
        <a:spcAft>
          <a:spcPct val="0"/>
        </a:spcAft>
        <a:defRPr sz="5900" b="1">
          <a:solidFill>
            <a:schemeClr val="accent1"/>
          </a:solidFill>
          <a:latin typeface="Arial" charset="0"/>
          <a:ea typeface="ＭＳ Ｐゴシック" charset="0"/>
        </a:defRPr>
      </a:lvl9pPr>
    </p:titleStyle>
    <p:bodyStyle>
      <a:lvl1pPr algn="l" defTabSz="1217399"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21" algn="l" defTabSz="1217399"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7906"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3pPr>
      <a:lvl4pPr marL="839641" algn="l" defTabSz="1217399" rtl="0" eaLnBrk="1" fontAlgn="base" hangingPunct="1">
        <a:spcBef>
          <a:spcPts val="800"/>
        </a:spcBef>
        <a:spcAft>
          <a:spcPct val="0"/>
        </a:spcAft>
        <a:buSzPct val="90000"/>
        <a:buFont typeface="Arial" charset="0"/>
        <a:defRPr sz="2500" kern="1200">
          <a:solidFill>
            <a:srgbClr val="3E4346"/>
          </a:solidFill>
          <a:latin typeface="+mn-lt"/>
          <a:ea typeface="ＭＳ Ｐゴシック" charset="0"/>
          <a:cs typeface="+mn-cs"/>
        </a:defRPr>
      </a:lvl4pPr>
      <a:lvl5pPr marL="1068202" algn="l" defTabSz="1217399"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1996"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4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00"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58" indent="-304726" algn="l" defTabSz="121890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07" rtl="0" eaLnBrk="1" latinLnBrk="0" hangingPunct="1">
        <a:defRPr sz="2500" kern="1200">
          <a:solidFill>
            <a:schemeClr val="tx1"/>
          </a:solidFill>
          <a:latin typeface="+mn-lt"/>
          <a:ea typeface="+mn-ea"/>
          <a:cs typeface="+mn-cs"/>
        </a:defRPr>
      </a:lvl1pPr>
      <a:lvl2pPr marL="609454" algn="l" defTabSz="1218907" rtl="0" eaLnBrk="1" latinLnBrk="0" hangingPunct="1">
        <a:defRPr sz="2500" kern="1200">
          <a:solidFill>
            <a:schemeClr val="tx1"/>
          </a:solidFill>
          <a:latin typeface="+mn-lt"/>
          <a:ea typeface="+mn-ea"/>
          <a:cs typeface="+mn-cs"/>
        </a:defRPr>
      </a:lvl2pPr>
      <a:lvl3pPr marL="1218907" algn="l" defTabSz="1218907" rtl="0" eaLnBrk="1" latinLnBrk="0" hangingPunct="1">
        <a:defRPr sz="2500" kern="1200">
          <a:solidFill>
            <a:schemeClr val="tx1"/>
          </a:solidFill>
          <a:latin typeface="+mn-lt"/>
          <a:ea typeface="+mn-ea"/>
          <a:cs typeface="+mn-cs"/>
        </a:defRPr>
      </a:lvl3pPr>
      <a:lvl4pPr marL="1828361" algn="l" defTabSz="1218907" rtl="0" eaLnBrk="1" latinLnBrk="0" hangingPunct="1">
        <a:defRPr sz="2500" kern="1200">
          <a:solidFill>
            <a:schemeClr val="tx1"/>
          </a:solidFill>
          <a:latin typeface="+mn-lt"/>
          <a:ea typeface="+mn-ea"/>
          <a:cs typeface="+mn-cs"/>
        </a:defRPr>
      </a:lvl4pPr>
      <a:lvl5pPr marL="2437815" algn="l" defTabSz="1218907" rtl="0" eaLnBrk="1" latinLnBrk="0" hangingPunct="1">
        <a:defRPr sz="2500" kern="1200">
          <a:solidFill>
            <a:schemeClr val="tx1"/>
          </a:solidFill>
          <a:latin typeface="+mn-lt"/>
          <a:ea typeface="+mn-ea"/>
          <a:cs typeface="+mn-cs"/>
        </a:defRPr>
      </a:lvl5pPr>
      <a:lvl6pPr marL="3047269" algn="l" defTabSz="1218907" rtl="0" eaLnBrk="1" latinLnBrk="0" hangingPunct="1">
        <a:defRPr sz="2500" kern="1200">
          <a:solidFill>
            <a:schemeClr val="tx1"/>
          </a:solidFill>
          <a:latin typeface="+mn-lt"/>
          <a:ea typeface="+mn-ea"/>
          <a:cs typeface="+mn-cs"/>
        </a:defRPr>
      </a:lvl6pPr>
      <a:lvl7pPr marL="3656722" algn="l" defTabSz="1218907" rtl="0" eaLnBrk="1" latinLnBrk="0" hangingPunct="1">
        <a:defRPr sz="2500" kern="1200">
          <a:solidFill>
            <a:schemeClr val="tx1"/>
          </a:solidFill>
          <a:latin typeface="+mn-lt"/>
          <a:ea typeface="+mn-ea"/>
          <a:cs typeface="+mn-cs"/>
        </a:defRPr>
      </a:lvl7pPr>
      <a:lvl8pPr marL="4266176" algn="l" defTabSz="1218907" rtl="0" eaLnBrk="1" latinLnBrk="0" hangingPunct="1">
        <a:defRPr sz="2500" kern="1200">
          <a:solidFill>
            <a:schemeClr val="tx1"/>
          </a:solidFill>
          <a:latin typeface="+mn-lt"/>
          <a:ea typeface="+mn-ea"/>
          <a:cs typeface="+mn-cs"/>
        </a:defRPr>
      </a:lvl8pPr>
      <a:lvl9pPr marL="4875630" algn="l" defTabSz="1218907" rtl="0" eaLnBrk="1" latinLnBrk="0" hangingPunct="1">
        <a:defRPr sz="2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7.png"/><Relationship Id="rId3" Type="http://schemas.openxmlformats.org/officeDocument/2006/relationships/image" Target="../media/image2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9.png"/><Relationship Id="rId3" Type="http://schemas.openxmlformats.org/officeDocument/2006/relationships/image" Target="../media/image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6.xml.rels><?xml version="1.0" encoding="UTF-8" standalone="yes"?>
<Relationships xmlns="http://schemas.openxmlformats.org/package/2006/relationships"><Relationship Id="rId3" Type="http://schemas.openxmlformats.org/officeDocument/2006/relationships/hyperlink" Target="http://community-slack.chef.io/" TargetMode="External"/><Relationship Id="rId4" Type="http://schemas.openxmlformats.org/officeDocument/2006/relationships/hyperlink" Target="https://discourse.chef.io/c/inspec" TargetMode="External"/><Relationship Id="rId5" Type="http://schemas.openxmlformats.org/officeDocument/2006/relationships/hyperlink" Target="https://supermarket.chef.io/tools?type=compliance_profile" TargetMode="External"/><Relationship Id="rId6" Type="http://schemas.openxmlformats.org/officeDocument/2006/relationships/hyperlink" Target="https://github.com/chef/inspec" TargetMode="External"/><Relationship Id="rId1" Type="http://schemas.openxmlformats.org/officeDocument/2006/relationships/slideLayout" Target="../slideLayouts/slideLayout43.xml"/><Relationship Id="rId2" Type="http://schemas.openxmlformats.org/officeDocument/2006/relationships/hyperlink" Target="http://inspec.io/"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33.xml"/><Relationship Id="rId3" Type="http://schemas.openxmlformats.org/officeDocument/2006/relationships/image" Target="../media/image70.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xml"/><Relationship Id="rId3"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 Id="rId3"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7.xml"/><Relationship Id="rId5" Type="http://schemas.openxmlformats.org/officeDocument/2006/relationships/image" Target="../media/image33.png"/><Relationship Id="rId1" Type="http://schemas.microsoft.com/office/2007/relationships/media" Target="../media/media1.mp4"/><Relationship Id="rId2" Type="http://schemas.openxmlformats.org/officeDocument/2006/relationships/video" Target="../media/media1.mp4"/></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9.xml"/><Relationship Id="rId5"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0.xml"/><Relationship Id="rId4" Type="http://schemas.openxmlformats.org/officeDocument/2006/relationships/notesSlide" Target="../notesSlides/notesSlide10.xml"/><Relationship Id="rId5" Type="http://schemas.openxmlformats.org/officeDocument/2006/relationships/image" Target="../media/image37.png"/><Relationship Id="rId1" Type="http://schemas.microsoft.com/office/2007/relationships/media" Target="../media/media3.mp4"/><Relationship Id="rId2" Type="http://schemas.openxmlformats.org/officeDocument/2006/relationships/video" Target="../media/media3.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4.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jpg"/><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jpg"/><Relationship Id="rId1" Type="http://schemas.openxmlformats.org/officeDocument/2006/relationships/slideLayout" Target="../slideLayouts/slideLayout55.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jpg"/><Relationship Id="rId1" Type="http://schemas.openxmlformats.org/officeDocument/2006/relationships/slideLayout" Target="../slideLayouts/slideLayout55.xml"/><Relationship Id="rId2" Type="http://schemas.openxmlformats.org/officeDocument/2006/relationships/notesSlide" Target="../notesSlides/notesSlide18.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64.xml"/><Relationship Id="rId2" Type="http://schemas.openxmlformats.org/officeDocument/2006/relationships/notesSlide" Target="../notesSlides/notesSlide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 Type="http://schemas.openxmlformats.org/officeDocument/2006/relationships/slideLayout" Target="../slideLayouts/slideLayout64.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1" Type="http://schemas.openxmlformats.org/officeDocument/2006/relationships/slideLayout" Target="../slideLayouts/slideLayout58.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6.xml"/><Relationship Id="rId2"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0.png"/><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66.xml"/><Relationship Id="rId2" Type="http://schemas.openxmlformats.org/officeDocument/2006/relationships/image" Target="../media/image6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3.png"/><Relationship Id="rId3"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hyperlink" Target="https://nvd.nist.gov/cvss.cfm" TargetMode="External"/><Relationship Id="rId1" Type="http://schemas.openxmlformats.org/officeDocument/2006/relationships/slideLayout" Target="../slideLayouts/slideLayout40.xml"/><Relationship Id="rId2" Type="http://schemas.openxmlformats.org/officeDocument/2006/relationships/notesSlide" Target="../notesSlides/notesSlide2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image" Target="../media/image25.png"/><Relationship Id="rId3" Type="http://schemas.openxmlformats.org/officeDocument/2006/relationships/image" Target="../media/image2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7.xml"/><Relationship Id="rId3" Type="http://schemas.openxmlformats.org/officeDocument/2006/relationships/comments" Target="../comments/commen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2291739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85532" y="2374900"/>
            <a:ext cx="13684937" cy="4394200"/>
            <a:chOff x="1946462" y="2374900"/>
            <a:chExt cx="13684937" cy="4394200"/>
          </a:xfrm>
        </p:grpSpPr>
        <p:pic>
          <p:nvPicPr>
            <p:cNvPr id="2" name="Picture 1" descr="Screen_Shot_2017-01-25_at_1_47_17_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46462" y="3797300"/>
              <a:ext cx="3517900" cy="15494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18092" y="2374900"/>
              <a:ext cx="4445000" cy="4394200"/>
            </a:xfrm>
            <a:prstGeom prst="rect">
              <a:avLst/>
            </a:prstGeom>
          </p:spPr>
        </p:pic>
        <p:sp>
          <p:nvSpPr>
            <p:cNvPr id="4" name="TextBox 3"/>
            <p:cNvSpPr txBox="1"/>
            <p:nvPr/>
          </p:nvSpPr>
          <p:spPr>
            <a:xfrm>
              <a:off x="11893176" y="3417838"/>
              <a:ext cx="3738223" cy="2308324"/>
            </a:xfrm>
            <a:prstGeom prst="rect">
              <a:avLst/>
            </a:prstGeom>
            <a:noFill/>
          </p:spPr>
          <p:txBody>
            <a:bodyPr wrap="none" rtlCol="0">
              <a:spAutoFit/>
            </a:bodyPr>
            <a:lstStyle/>
            <a:p>
              <a:r>
                <a:rPr lang="en-US" sz="3600" b="1" dirty="0" smtClean="0"/>
                <a:t>Login Directly</a:t>
              </a:r>
            </a:p>
            <a:p>
              <a:endParaRPr lang="en-US" sz="3600" dirty="0"/>
            </a:p>
            <a:p>
              <a:r>
                <a:rPr lang="en-US" sz="3600" dirty="0" smtClean="0">
                  <a:latin typeface="Consolas"/>
                  <a:cs typeface="Consolas"/>
                </a:rPr>
                <a:t>Login:    chef</a:t>
              </a:r>
            </a:p>
            <a:p>
              <a:r>
                <a:rPr lang="en-US" sz="3600" dirty="0" smtClean="0">
                  <a:latin typeface="Consolas"/>
                  <a:cs typeface="Consolas"/>
                </a:rPr>
                <a:t>Password: chef</a:t>
              </a:r>
            </a:p>
          </p:txBody>
        </p:sp>
      </p:grpSp>
    </p:spTree>
    <p:extLst>
      <p:ext uri="{BB962C8B-B14F-4D97-AF65-F5344CB8AC3E}">
        <p14:creationId xmlns:p14="http://schemas.microsoft.com/office/powerpoint/2010/main" val="277406467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r>
              <a:rPr lang="en-US" sz="2100" dirty="0"/>
              <a:t>Instance           Driver  </a:t>
            </a:r>
            <a:r>
              <a:rPr lang="en-US" sz="2100" dirty="0" err="1"/>
              <a:t>Provisioner</a:t>
            </a:r>
            <a:r>
              <a:rPr lang="en-US" sz="2100" dirty="0"/>
              <a:t>  Verifier  Transport  Last Action    Last Error                                         </a:t>
            </a:r>
          </a:p>
          <a:p>
            <a:r>
              <a:rPr lang="en-US" sz="2100" dirty="0"/>
              <a:t>default-centos</a:t>
            </a:r>
            <a:r>
              <a:rPr lang="en-US" sz="2100" dirty="0" smtClean="0"/>
              <a:t>-68  </a:t>
            </a:r>
            <a:r>
              <a:rPr lang="en-US" sz="2100" dirty="0" err="1"/>
              <a:t>Docker</a:t>
            </a:r>
            <a:r>
              <a:rPr lang="en-US" sz="2100" dirty="0"/>
              <a:t>  </a:t>
            </a:r>
            <a:r>
              <a:rPr lang="en-US" sz="2100" dirty="0" err="1"/>
              <a:t>ChefZero</a:t>
            </a:r>
            <a:r>
              <a:rPr lang="en-US" sz="2100" dirty="0"/>
              <a:t>     </a:t>
            </a:r>
            <a:r>
              <a:rPr lang="en-US" sz="2100" dirty="0" err="1"/>
              <a:t>Inspec</a:t>
            </a:r>
            <a:r>
              <a:rPr lang="en-US" sz="2100" dirty="0"/>
              <a:t>    </a:t>
            </a:r>
            <a:r>
              <a:rPr lang="en-US" sz="2100" dirty="0" err="1"/>
              <a:t>Ssh</a:t>
            </a:r>
            <a:r>
              <a:rPr lang="en-US" sz="2100" dirty="0"/>
              <a:t>        &lt;Not Created&gt;  &lt;None&gt; </a:t>
            </a:r>
          </a:p>
        </p:txBody>
      </p:sp>
      <p:sp>
        <p:nvSpPr>
          <p:cNvPr id="9" name="Text Placeholder 8"/>
          <p:cNvSpPr>
            <a:spLocks noGrp="1"/>
          </p:cNvSpPr>
          <p:nvPr>
            <p:ph type="body" sz="quarter" idx="11"/>
          </p:nvPr>
        </p:nvSpPr>
        <p:spPr/>
        <p:txBody>
          <a:bodyPr/>
          <a:lstStyle/>
          <a:p>
            <a:r>
              <a:rPr lang="en-US" dirty="0" smtClean="0"/>
              <a:t>$ kitchen list</a:t>
            </a:r>
            <a:endParaRPr lang="en-US" dirty="0"/>
          </a:p>
        </p:txBody>
      </p:sp>
      <p:sp>
        <p:nvSpPr>
          <p:cNvPr id="7" name="Title 6"/>
          <p:cNvSpPr>
            <a:spLocks noGrp="1"/>
          </p:cNvSpPr>
          <p:nvPr>
            <p:ph type="title"/>
          </p:nvPr>
        </p:nvSpPr>
        <p:spPr/>
        <p:txBody>
          <a:bodyPr/>
          <a:lstStyle/>
          <a:p>
            <a:r>
              <a:rPr lang="en-US" dirty="0" smtClean="0"/>
              <a:t>List Kitchen Instances</a:t>
            </a:r>
            <a:endParaRPr lang="en-US" dirty="0"/>
          </a:p>
        </p:txBody>
      </p:sp>
    </p:spTree>
    <p:extLst>
      <p:ext uri="{BB962C8B-B14F-4D97-AF65-F5344CB8AC3E}">
        <p14:creationId xmlns:p14="http://schemas.microsoft.com/office/powerpoint/2010/main" val="2416382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normAutofit fontScale="47500" lnSpcReduction="20000"/>
          </a:bodyPr>
          <a:lstStyle/>
          <a:p>
            <a:r>
              <a:rPr lang="mr-IN" sz="2100" dirty="0"/>
              <a:t>Chef Delivery                                                                                                                  </a:t>
            </a:r>
          </a:p>
          <a:p>
            <a:r>
              <a:rPr lang="mr-IN" sz="2100" dirty="0"/>
              <a:t>Running Smoke Phase                                                                                                            </a:t>
            </a:r>
          </a:p>
          <a:p>
            <a:r>
              <a:rPr lang="mr-IN" sz="2100" dirty="0"/>
              <a:t>-----&gt; Starting Kitchen (v1.14.2)                                                                                              </a:t>
            </a:r>
          </a:p>
          <a:p>
            <a:r>
              <a:rPr lang="mr-IN" sz="2100" dirty="0"/>
              <a:t>-----&gt; Creating &lt;default-centos</a:t>
            </a:r>
            <a:r>
              <a:rPr lang="mr-IN" sz="2100" dirty="0" smtClean="0"/>
              <a:t>-</a:t>
            </a:r>
            <a:r>
              <a:rPr lang="is-IS" sz="2100" dirty="0" smtClean="0"/>
              <a:t>68</a:t>
            </a:r>
            <a:r>
              <a:rPr lang="mr-IN" sz="2100" dirty="0" smtClean="0"/>
              <a:t>&gt;</a:t>
            </a:r>
            <a:r>
              <a:rPr lang="mr-IN" sz="2100" dirty="0"/>
              <a:t>...                                                                                         </a:t>
            </a:r>
          </a:p>
          <a:p>
            <a:r>
              <a:rPr lang="mr-IN" sz="2100" dirty="0"/>
              <a:t>       Sending build context to Docker daemon 193.5 kB                                                                         </a:t>
            </a:r>
          </a:p>
          <a:p>
            <a:r>
              <a:rPr lang="mr-IN" sz="2100" dirty="0"/>
              <a:t>       Step 1 : FROM centos:centos7                                                                                            </a:t>
            </a:r>
          </a:p>
          <a:p>
            <a:r>
              <a:rPr lang="mr-IN" sz="2100" dirty="0"/>
              <a:t> </a:t>
            </a:r>
            <a:r>
              <a:rPr lang="en-US" sz="2100" dirty="0" smtClean="0"/>
              <a:t>...</a:t>
            </a:r>
          </a:p>
          <a:p>
            <a:r>
              <a:rPr lang="mr-IN" sz="2100" dirty="0"/>
              <a:t>-----&gt; Verifying &lt;default-centos</a:t>
            </a:r>
            <a:r>
              <a:rPr lang="mr-IN" sz="2100" dirty="0" smtClean="0"/>
              <a:t>-</a:t>
            </a:r>
            <a:r>
              <a:rPr lang="is-IS" sz="2100" dirty="0" smtClean="0"/>
              <a:t>68</a:t>
            </a:r>
            <a:r>
              <a:rPr lang="mr-IN" sz="2100" dirty="0" smtClean="0"/>
              <a:t>&gt;</a:t>
            </a:r>
            <a:r>
              <a:rPr lang="mr-IN" sz="2100" dirty="0"/>
              <a:t>...                                                                                        </a:t>
            </a:r>
          </a:p>
          <a:p>
            <a:r>
              <a:rPr lang="mr-IN" sz="2100" dirty="0"/>
              <a:t>       Loaded                                                                                                                  </a:t>
            </a:r>
          </a:p>
          <a:p>
            <a:r>
              <a:rPr lang="mr-IN" sz="2100" dirty="0"/>
              <a:t>                                                                                                                               </a:t>
            </a:r>
          </a:p>
          <a:p>
            <a:r>
              <a:rPr lang="mr-IN" sz="2100" dirty="0"/>
              <a:t>Target:  ssh://kitchen@localhost:32768                                                                                         </a:t>
            </a:r>
          </a:p>
          <a:p>
            <a:r>
              <a:rPr lang="mr-IN" sz="2100" dirty="0"/>
              <a:t>                                                                                                                               </a:t>
            </a:r>
          </a:p>
          <a:p>
            <a:r>
              <a:rPr lang="mr-IN" sz="2100" dirty="0"/>
              <a:t>                                                                                                                               </a:t>
            </a:r>
          </a:p>
          <a:p>
            <a:r>
              <a:rPr lang="mr-IN" sz="2100" dirty="0"/>
              <a:t>  User root                                                                                                                    </a:t>
            </a:r>
          </a:p>
          <a:p>
            <a:r>
              <a:rPr lang="mr-IN" sz="2100" dirty="0"/>
              <a:t>     ✔  should exist                                                                                                           </a:t>
            </a:r>
          </a:p>
          <a:p>
            <a:r>
              <a:rPr lang="mr-IN" sz="2100" dirty="0"/>
              <a:t>     ↺  This is an example test, replace with your own test.                                                                   </a:t>
            </a:r>
          </a:p>
          <a:p>
            <a:r>
              <a:rPr lang="mr-IN" sz="2100" dirty="0"/>
              <a:t>  Port 80                                                                                                                      </a:t>
            </a:r>
          </a:p>
          <a:p>
            <a:r>
              <a:rPr lang="mr-IN" sz="2100" dirty="0"/>
              <a:t>     ✔  should not be listening                                                                                                </a:t>
            </a:r>
          </a:p>
          <a:p>
            <a:r>
              <a:rPr lang="mr-IN" sz="2100" dirty="0"/>
              <a:t>     ↺  This is an example test, replace with your own test.                                                                   </a:t>
            </a:r>
          </a:p>
          <a:p>
            <a:r>
              <a:rPr lang="mr-IN" sz="2100" dirty="0"/>
              <a:t>                                                                                                                               </a:t>
            </a:r>
          </a:p>
          <a:p>
            <a:r>
              <a:rPr lang="mr-IN" sz="2100" dirty="0"/>
              <a:t>Test Summary: 2 successful, 0 failures, 2 skipped                                                                              </a:t>
            </a:r>
          </a:p>
          <a:p>
            <a:r>
              <a:rPr lang="mr-IN" sz="2100" dirty="0"/>
              <a:t>       Finished verifying &lt;default-centos</a:t>
            </a:r>
            <a:r>
              <a:rPr lang="mr-IN" sz="2100" dirty="0" smtClean="0"/>
              <a:t>-</a:t>
            </a:r>
            <a:r>
              <a:rPr lang="is-IS" sz="2100" dirty="0" smtClean="0"/>
              <a:t>68</a:t>
            </a:r>
            <a:r>
              <a:rPr lang="mr-IN" sz="2100" dirty="0" smtClean="0"/>
              <a:t>&gt; </a:t>
            </a:r>
            <a:r>
              <a:rPr lang="mr-IN" sz="2100" dirty="0"/>
              <a:t>(0m0.45s).                                                                       </a:t>
            </a:r>
          </a:p>
          <a:p>
            <a:r>
              <a:rPr lang="mr-IN" sz="2100" dirty="0"/>
              <a:t>-----&gt; Kitchen is finished. (1m4.44s) </a:t>
            </a:r>
            <a:endParaRPr lang="en-US" sz="2100" dirty="0"/>
          </a:p>
        </p:txBody>
      </p:sp>
      <p:sp>
        <p:nvSpPr>
          <p:cNvPr id="9" name="Text Placeholder 8"/>
          <p:cNvSpPr>
            <a:spLocks noGrp="1"/>
          </p:cNvSpPr>
          <p:nvPr>
            <p:ph type="body" sz="quarter" idx="11"/>
          </p:nvPr>
        </p:nvSpPr>
        <p:spPr/>
        <p:txBody>
          <a:bodyPr/>
          <a:lstStyle/>
          <a:p>
            <a:r>
              <a:rPr lang="en-US" dirty="0"/>
              <a:t>$ delivery local </a:t>
            </a:r>
            <a:r>
              <a:rPr lang="en-US" dirty="0" smtClean="0"/>
              <a:t>smoke</a:t>
            </a:r>
            <a:endParaRPr lang="en-US" dirty="0"/>
          </a:p>
        </p:txBody>
      </p:sp>
      <p:sp>
        <p:nvSpPr>
          <p:cNvPr id="7" name="Title 6"/>
          <p:cNvSpPr>
            <a:spLocks noGrp="1"/>
          </p:cNvSpPr>
          <p:nvPr>
            <p:ph type="title"/>
          </p:nvPr>
        </p:nvSpPr>
        <p:spPr/>
        <p:txBody>
          <a:bodyPr/>
          <a:lstStyle/>
          <a:p>
            <a:r>
              <a:rPr lang="en-US" dirty="0" smtClean="0"/>
              <a:t>Run the integration tests</a:t>
            </a:r>
            <a:endParaRPr lang="en-US" dirty="0"/>
          </a:p>
        </p:txBody>
      </p:sp>
    </p:spTree>
    <p:extLst>
      <p:ext uri="{BB962C8B-B14F-4D97-AF65-F5344CB8AC3E}">
        <p14:creationId xmlns:p14="http://schemas.microsoft.com/office/powerpoint/2010/main" val="12982636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72847629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package</a:t>
            </a:r>
            <a:endParaRPr lang="en-US" dirty="0"/>
          </a:p>
        </p:txBody>
      </p:sp>
      <p:sp>
        <p:nvSpPr>
          <p:cNvPr id="3" name="Text Placeholder 2"/>
          <p:cNvSpPr>
            <a:spLocks noGrp="1"/>
          </p:cNvSpPr>
          <p:nvPr>
            <p:ph type="body" idx="1"/>
          </p:nvPr>
        </p:nvSpPr>
        <p:spPr/>
        <p:txBody>
          <a:bodyPr>
            <a:normAutofit fontScale="92500" lnSpcReduction="10000"/>
          </a:bodyPr>
          <a:lstStyle/>
          <a:p>
            <a:r>
              <a:rPr lang="en-US" dirty="0" smtClean="0">
                <a:solidFill>
                  <a:srgbClr val="000000"/>
                </a:solidFill>
                <a:latin typeface="Consolas"/>
                <a:cs typeface="Consolas"/>
              </a:rPr>
              <a:t>	</a:t>
            </a:r>
            <a:r>
              <a:rPr lang="en-US" dirty="0">
                <a:solidFill>
                  <a:srgbClr val="000000"/>
                </a:solidFill>
                <a:latin typeface="Monaco"/>
              </a:rPr>
              <a:t>describe package</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a:t>
            </a:r>
            <a:r>
              <a:rPr lang="en-US" b="1" dirty="0">
                <a:solidFill>
                  <a:srgbClr val="204A87"/>
                </a:solidFill>
                <a:latin typeface="Monaco"/>
              </a:rPr>
              <a:t>do</a:t>
            </a:r>
          </a:p>
          <a:p>
            <a:r>
              <a:rPr lang="en-US" dirty="0">
                <a:latin typeface="Monaco"/>
              </a:rPr>
              <a:t>  </a:t>
            </a:r>
            <a:r>
              <a:rPr lang="en-US" dirty="0" smtClean="0">
                <a:latin typeface="Monaco"/>
              </a:rPr>
              <a:t>	  </a:t>
            </a:r>
            <a:r>
              <a:rPr lang="en-US" dirty="0" smtClean="0">
                <a:solidFill>
                  <a:srgbClr val="000000"/>
                </a:solidFill>
                <a:latin typeface="Monaco"/>
              </a:rPr>
              <a:t>it </a:t>
            </a:r>
            <a:r>
              <a:rPr lang="en-US" b="1" dirty="0">
                <a:solidFill>
                  <a:srgbClr val="000000"/>
                </a:solidFill>
                <a:latin typeface="Monaco"/>
              </a:rPr>
              <a:t>{ should </a:t>
            </a:r>
            <a:r>
              <a:rPr lang="en-US" b="1" dirty="0" err="1">
                <a:solidFill>
                  <a:srgbClr val="000000"/>
                </a:solidFill>
                <a:latin typeface="Monaco"/>
              </a:rPr>
              <a:t>be_installed</a:t>
            </a:r>
            <a:r>
              <a:rPr lang="en-US" b="1" dirty="0">
                <a:solidFill>
                  <a:srgbClr val="000000"/>
                </a:solidFill>
                <a:latin typeface="Monaco"/>
              </a:rPr>
              <a:t> }</a:t>
            </a:r>
          </a:p>
          <a:p>
            <a:r>
              <a:rPr lang="en-US" b="1" dirty="0" smtClean="0">
                <a:solidFill>
                  <a:srgbClr val="204A87"/>
                </a:solidFill>
                <a:latin typeface="Monaco"/>
              </a:rPr>
              <a:t>	end</a:t>
            </a:r>
            <a:endParaRPr lang="en-US" b="1" dirty="0" smtClean="0">
              <a:solidFill>
                <a:srgbClr val="204A87"/>
              </a:solidFill>
              <a:latin typeface="Consolas"/>
              <a:cs typeface="Consolas"/>
            </a:endParaRPr>
          </a:p>
          <a:p>
            <a:r>
              <a:rPr lang="en-US" dirty="0" smtClean="0">
                <a:solidFill>
                  <a:srgbClr val="000000"/>
                </a:solidFill>
              </a:rPr>
              <a:t>where</a:t>
            </a:r>
          </a:p>
          <a:p>
            <a:r>
              <a:rPr lang="en-US" b="1" dirty="0" smtClean="0">
                <a:solidFill>
                  <a:srgbClr val="4E9A06"/>
                </a:solidFill>
                <a:latin typeface="Consolas"/>
                <a:cs typeface="Consolas"/>
              </a:rPr>
              <a:t>	</a:t>
            </a:r>
            <a:r>
              <a:rPr lang="en-US" b="1" dirty="0">
                <a:solidFill>
                  <a:srgbClr val="000000"/>
                </a:solidFill>
                <a:latin typeface="Monaco"/>
              </a:rPr>
              <a:t>(</a:t>
            </a:r>
            <a:r>
              <a:rPr lang="en-US" b="1" dirty="0">
                <a:solidFill>
                  <a:srgbClr val="4E9A06"/>
                </a:solidFill>
                <a:latin typeface="Monaco"/>
              </a:rPr>
              <a:t>'name'</a:t>
            </a:r>
            <a:r>
              <a:rPr lang="en-US" b="1" dirty="0">
                <a:solidFill>
                  <a:srgbClr val="000000"/>
                </a:solidFill>
                <a:latin typeface="Monaco"/>
              </a:rPr>
              <a:t>) must specify the </a:t>
            </a:r>
            <a:r>
              <a:rPr lang="en-US" b="1" dirty="0">
                <a:solidFill>
                  <a:srgbClr val="204A87"/>
                </a:solidFill>
                <a:latin typeface="Monaco"/>
              </a:rPr>
              <a:t>name </a:t>
            </a:r>
            <a:r>
              <a:rPr lang="en-US" b="1" dirty="0">
                <a:solidFill>
                  <a:srgbClr val="000000"/>
                </a:solidFill>
                <a:latin typeface="Monaco"/>
              </a:rPr>
              <a:t>of a package, such as </a:t>
            </a:r>
            <a:r>
              <a:rPr lang="en-US" b="1" dirty="0">
                <a:solidFill>
                  <a:srgbClr val="4E9A06"/>
                </a:solidFill>
                <a:latin typeface="Monaco"/>
              </a:rPr>
              <a:t>'</a:t>
            </a:r>
            <a:r>
              <a:rPr lang="en-US" b="1" dirty="0" err="1">
                <a:solidFill>
                  <a:srgbClr val="4E9A06"/>
                </a:solidFill>
                <a:latin typeface="Monaco"/>
              </a:rPr>
              <a:t>nginx</a:t>
            </a:r>
            <a:r>
              <a:rPr lang="en-US" b="1" dirty="0">
                <a:solidFill>
                  <a:srgbClr val="4E9A06"/>
                </a:solidFill>
                <a:latin typeface="Monaco"/>
              </a:rPr>
              <a:t>'</a:t>
            </a:r>
          </a:p>
          <a:p>
            <a:r>
              <a:rPr lang="en-US" dirty="0" smtClean="0">
                <a:solidFill>
                  <a:srgbClr val="000000"/>
                </a:solidFill>
                <a:latin typeface="Monaco"/>
              </a:rPr>
              <a:t>	</a:t>
            </a:r>
            <a:r>
              <a:rPr lang="en-US" dirty="0" err="1" smtClean="0">
                <a:solidFill>
                  <a:srgbClr val="000000"/>
                </a:solidFill>
                <a:latin typeface="Monaco"/>
              </a:rPr>
              <a:t>be_installed</a:t>
            </a:r>
            <a:r>
              <a:rPr lang="en-US" dirty="0" smtClean="0">
                <a:solidFill>
                  <a:srgbClr val="000000"/>
                </a:solidFill>
                <a:latin typeface="Monaco"/>
              </a:rPr>
              <a:t> </a:t>
            </a:r>
            <a:r>
              <a:rPr lang="en-US" dirty="0">
                <a:solidFill>
                  <a:srgbClr val="000000"/>
                </a:solidFill>
                <a:latin typeface="Monaco"/>
              </a:rPr>
              <a:t>is a valid matcher </a:t>
            </a:r>
            <a:r>
              <a:rPr lang="en-US" b="1" dirty="0">
                <a:solidFill>
                  <a:srgbClr val="204A87"/>
                </a:solidFill>
                <a:latin typeface="Monaco"/>
              </a:rPr>
              <a:t>for </a:t>
            </a:r>
            <a:r>
              <a:rPr lang="en-US" b="1" dirty="0">
                <a:solidFill>
                  <a:srgbClr val="000000"/>
                </a:solidFill>
                <a:latin typeface="Monaco"/>
              </a:rPr>
              <a:t>this resource</a:t>
            </a:r>
          </a:p>
          <a:p>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package </a:t>
            </a:r>
            <a:r>
              <a:rPr lang="en-US" sz="3600" dirty="0" smtClean="0">
                <a:solidFill>
                  <a:srgbClr val="FFFFFF"/>
                </a:solidFill>
              </a:rPr>
              <a:t>resource </a:t>
            </a:r>
            <a:r>
              <a:rPr lang="en-US" sz="3600" dirty="0">
                <a:solidFill>
                  <a:srgbClr val="FFFFFF"/>
                </a:solidFill>
              </a:rPr>
              <a:t>to test if the named package and/or package version is installed on the system.</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service</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service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service_name</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service resource to test if the named service is installed, running and/or enabled.</a:t>
            </a:r>
          </a:p>
        </p:txBody>
      </p:sp>
    </p:spTree>
    <p:extLst>
      <p:ext uri="{BB962C8B-B14F-4D97-AF65-F5344CB8AC3E}">
        <p14:creationId xmlns:p14="http://schemas.microsoft.com/office/powerpoint/2010/main" val="100036160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port</a:t>
            </a:r>
            <a:endParaRPr lang="en-US" dirty="0"/>
          </a:p>
        </p:txBody>
      </p:sp>
      <p:sp>
        <p:nvSpPr>
          <p:cNvPr id="3" name="Text Placeholder 2"/>
          <p:cNvSpPr>
            <a:spLocks noGrp="1"/>
          </p:cNvSpPr>
          <p:nvPr>
            <p:ph type="body" idx="1"/>
          </p:nvPr>
        </p:nvSpPr>
        <p:spPr/>
        <p:txBody>
          <a:bodyPr>
            <a:normAutofit/>
          </a:bodyPr>
          <a:lstStyle/>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514</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p:txBody>
      </p:sp>
      <p:sp>
        <p:nvSpPr>
          <p:cNvPr id="4" name="TextBox 3"/>
          <p:cNvSpPr txBox="1"/>
          <p:nvPr/>
        </p:nvSpPr>
        <p:spPr>
          <a:xfrm>
            <a:off x="1121325" y="6947134"/>
            <a:ext cx="13893821" cy="1200329"/>
          </a:xfrm>
          <a:prstGeom prst="rect">
            <a:avLst/>
          </a:prstGeom>
          <a:noFill/>
        </p:spPr>
        <p:txBody>
          <a:bodyPr wrap="square" rtlCol="0">
            <a:spAutoFit/>
          </a:bodyPr>
          <a:lstStyle/>
          <a:p>
            <a:pPr algn="ctr"/>
            <a:r>
              <a:rPr lang="en-US" sz="3600" dirty="0">
                <a:solidFill>
                  <a:srgbClr val="FFFFFF"/>
                </a:solidFill>
              </a:rPr>
              <a:t>Use the port </a:t>
            </a:r>
            <a:r>
              <a:rPr lang="en-US" sz="3600" dirty="0" err="1">
                <a:solidFill>
                  <a:srgbClr val="FFFFFF"/>
                </a:solidFill>
              </a:rPr>
              <a:t>InSpec</a:t>
            </a:r>
            <a:r>
              <a:rPr lang="en-US" sz="3600" dirty="0">
                <a:solidFill>
                  <a:srgbClr val="FFFFFF"/>
                </a:solidFill>
              </a:rPr>
              <a:t> audit resource to test basic port properties, such as port, process, if it’s listening.</a:t>
            </a:r>
          </a:p>
        </p:txBody>
      </p:sp>
    </p:spTree>
    <p:extLst>
      <p:ext uri="{BB962C8B-B14F-4D97-AF65-F5344CB8AC3E}">
        <p14:creationId xmlns:p14="http://schemas.microsoft.com/office/powerpoint/2010/main" val="320746480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mr-IN" dirty="0"/>
              <a:t>System Package                                                                                                               </a:t>
            </a:r>
          </a:p>
          <a:p>
            <a:r>
              <a:rPr lang="mr-IN" dirty="0"/>
              <a:t>   ∅  httpd should be installed                                                                                              </a:t>
            </a:r>
          </a:p>
          <a:p>
            <a:r>
              <a:rPr lang="mr-IN" dirty="0"/>
              <a:t>   expected that `System Package httpd` is installed                                                                         </a:t>
            </a:r>
          </a:p>
          <a:p>
            <a:r>
              <a:rPr lang="mr-IN" dirty="0"/>
              <a:t>Service httpd                                                                                                                </a:t>
            </a:r>
          </a:p>
          <a:p>
            <a:r>
              <a:rPr lang="mr-IN" dirty="0"/>
              <a:t>   ∅  should be running                                                                                                      </a:t>
            </a:r>
          </a:p>
          <a:p>
            <a:r>
              <a:rPr lang="mr-IN" dirty="0"/>
              <a:t>   expected that `Service httpd` is running                                                                                  </a:t>
            </a:r>
          </a:p>
          <a:p>
            <a:r>
              <a:rPr lang="mr-IN" dirty="0"/>
              <a:t>   ∅  should be enabled                                                                                                      </a:t>
            </a:r>
          </a:p>
          <a:p>
            <a:r>
              <a:rPr lang="mr-IN" dirty="0"/>
              <a:t>   expected that `Service httpd` is enabled                                                                                  </a:t>
            </a:r>
          </a:p>
          <a:p>
            <a:r>
              <a:rPr lang="mr-IN" dirty="0"/>
              <a:t>Port 80                                                                                                                      </a:t>
            </a:r>
          </a:p>
          <a:p>
            <a:r>
              <a:rPr lang="mr-IN" dirty="0"/>
              <a:t>   ∅  should be listening                                                                                                    </a:t>
            </a:r>
          </a:p>
          <a:p>
            <a:r>
              <a:rPr lang="mr-IN" dirty="0"/>
              <a:t>   expected `Port 80.listening?` to return true, got false                                                                   </a:t>
            </a:r>
          </a:p>
          <a:p>
            <a:r>
              <a:rPr lang="mr-IN" dirty="0"/>
              <a:t>                                                                                                                             </a:t>
            </a:r>
          </a:p>
          <a:p>
            <a:r>
              <a:rPr lang="mr-IN" dirty="0"/>
              <a:t>Test Summary: 0 successful, 4 failures, 0 skipped</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38779409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73396706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Chef Delivery                                                                                                                  </a:t>
            </a:r>
          </a:p>
          <a:p>
            <a:r>
              <a:rPr lang="mr-IN" dirty="0"/>
              <a:t>Running Deploy Phase                                                                                                           </a:t>
            </a:r>
          </a:p>
          <a:p>
            <a:r>
              <a:rPr lang="mr-IN" dirty="0"/>
              <a:t>-----&gt; Starting Kitchen (v1.14.2)                                                                                              </a:t>
            </a:r>
          </a:p>
          <a:p>
            <a:r>
              <a:rPr lang="mr-IN" dirty="0"/>
              <a:t>-----&gt; Converging &lt;default-centos-68&gt;...                                                                                       </a:t>
            </a:r>
          </a:p>
          <a:p>
            <a:r>
              <a:rPr lang="mr-IN" dirty="0"/>
              <a:t>       Preparing files for transfer                                                                                            </a:t>
            </a:r>
          </a:p>
          <a:p>
            <a:r>
              <a:rPr lang="mr-IN" dirty="0"/>
              <a:t>       Preparing dna.json                                                                                                      </a:t>
            </a:r>
          </a:p>
          <a:p>
            <a:r>
              <a:rPr lang="mr-IN" dirty="0"/>
              <a:t>       Resolving cookbook dependencies with Berkshelf 5.2.0...                                                                 </a:t>
            </a:r>
          </a:p>
          <a:p>
            <a:r>
              <a:rPr lang="mr-IN" dirty="0"/>
              <a:t>...                                                                      </a:t>
            </a:r>
          </a:p>
          <a:p>
            <a:r>
              <a:rPr lang="mr-IN" dirty="0"/>
              <a:t>Recipe: apache::default                                                                                                 </a:t>
            </a:r>
          </a:p>
          <a:p>
            <a:r>
              <a:rPr lang="mr-IN" dirty="0"/>
              <a:t> * yum_package[httpd] action install                                                                                   </a:t>
            </a:r>
          </a:p>
          <a:p>
            <a:r>
              <a:rPr lang="mr-IN" dirty="0"/>
              <a:t>   - install version 2.2.15-56.el6.centos.3 of package httpd                                                           </a:t>
            </a:r>
          </a:p>
          <a:p>
            <a:r>
              <a:rPr lang="mr-IN" dirty="0"/>
              <a:t> * service[httpd] action start                                                                                         </a:t>
            </a:r>
          </a:p>
          <a:p>
            <a:r>
              <a:rPr lang="mr-IN" dirty="0"/>
              <a:t>   - start service service[httpd]                                                                                      </a:t>
            </a:r>
          </a:p>
          <a:p>
            <a:r>
              <a:rPr lang="mr-IN" dirty="0"/>
              <a:t> * service[httpd] action enable                                                                                        </a:t>
            </a:r>
          </a:p>
          <a:p>
            <a:r>
              <a:rPr lang="mr-IN" dirty="0"/>
              <a:t>   - enable service service[httpd]                                                                                     </a:t>
            </a:r>
          </a:p>
          <a:p>
            <a:r>
              <a:rPr lang="mr-IN" dirty="0"/>
              <a:t>                                                                                                                       </a:t>
            </a:r>
          </a:p>
          <a:p>
            <a:r>
              <a:rPr lang="mr-IN" dirty="0"/>
              <a:t>Running handlers:                                                                                                       </a:t>
            </a:r>
          </a:p>
          <a:p>
            <a:r>
              <a:rPr lang="mr-IN" dirty="0"/>
              <a:t>Running handlers complete                                                                                               </a:t>
            </a:r>
          </a:p>
          <a:p>
            <a:r>
              <a:rPr lang="mr-IN" dirty="0"/>
              <a:t>Chef Client finished, 3/3 resources updated in 06 seconds                                                               </a:t>
            </a:r>
          </a:p>
          <a:p>
            <a:r>
              <a:rPr lang="mr-IN" dirty="0"/>
              <a:t>Finished converging &lt;default-centos-68&gt; (0m11.54s).                                                                     </a:t>
            </a:r>
          </a:p>
          <a:p>
            <a:r>
              <a:rPr lang="mr-IN" dirty="0"/>
              <a:t>-----&gt; Kitchen is finished. (0m12.42s) </a:t>
            </a:r>
            <a:endParaRPr lang="en-US" dirty="0"/>
          </a:p>
        </p:txBody>
      </p:sp>
      <p:sp>
        <p:nvSpPr>
          <p:cNvPr id="3" name="Text Placeholder 2"/>
          <p:cNvSpPr>
            <a:spLocks noGrp="1"/>
          </p:cNvSpPr>
          <p:nvPr>
            <p:ph type="body" sz="quarter" idx="11"/>
          </p:nvPr>
        </p:nvSpPr>
        <p:spPr/>
        <p:txBody>
          <a:bodyPr/>
          <a:lstStyle/>
          <a:p>
            <a:r>
              <a:rPr lang="en-US" dirty="0" smtClean="0"/>
              <a:t>$ delivery local deploy</a:t>
            </a:r>
            <a:endParaRPr lang="en-US" dirty="0"/>
          </a:p>
        </p:txBody>
      </p:sp>
      <p:sp>
        <p:nvSpPr>
          <p:cNvPr id="5" name="Title 4"/>
          <p:cNvSpPr>
            <a:spLocks noGrp="1"/>
          </p:cNvSpPr>
          <p:nvPr>
            <p:ph type="title"/>
          </p:nvPr>
        </p:nvSpPr>
        <p:spPr/>
        <p:txBody>
          <a:bodyPr/>
          <a:lstStyle/>
          <a:p>
            <a:r>
              <a:rPr lang="en-US" dirty="0" smtClean="0"/>
              <a:t>Apply the change</a:t>
            </a:r>
            <a:endParaRPr lang="en-US" dirty="0"/>
          </a:p>
        </p:txBody>
      </p:sp>
    </p:spTree>
    <p:extLst>
      <p:ext uri="{BB962C8B-B14F-4D97-AF65-F5344CB8AC3E}">
        <p14:creationId xmlns:p14="http://schemas.microsoft.com/office/powerpoint/2010/main" val="42706223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lnSpcReduction="10000"/>
          </a:bodyPr>
          <a:lstStyle/>
          <a:p>
            <a:r>
              <a:rPr lang="mr-IN" dirty="0"/>
              <a:t>System Package                                                                                                               </a:t>
            </a:r>
          </a:p>
          <a:p>
            <a:r>
              <a:rPr lang="mr-IN" dirty="0"/>
              <a:t>   ✔  httpd should be installed                                                                                              </a:t>
            </a:r>
          </a:p>
          <a:p>
            <a:r>
              <a:rPr lang="mr-IN" dirty="0"/>
              <a:t>Service httpd                                                                                                                </a:t>
            </a:r>
          </a:p>
          <a:p>
            <a:r>
              <a:rPr lang="mr-IN" dirty="0"/>
              <a:t>   ✔  should be running                                                                                                      </a:t>
            </a:r>
          </a:p>
          <a:p>
            <a:r>
              <a:rPr lang="mr-IN" dirty="0"/>
              <a:t>   ✔  should be enabled                                                                                                      </a:t>
            </a:r>
          </a:p>
          <a:p>
            <a:r>
              <a:rPr lang="mr-IN" dirty="0"/>
              <a:t>Port 80                                                                                                                      </a:t>
            </a:r>
          </a:p>
          <a:p>
            <a:r>
              <a:rPr lang="mr-IN" dirty="0"/>
              <a:t>   ✔  should be listening                                                                                                    </a:t>
            </a:r>
          </a:p>
          <a:p>
            <a:r>
              <a:rPr lang="mr-IN" dirty="0"/>
              <a:t>                                                                                                                             </a:t>
            </a:r>
          </a:p>
          <a:p>
            <a:r>
              <a:rPr lang="mr-IN" dirty="0"/>
              <a:t>Test Summary: 4 successful, 0 failures, 0 skipped                                                                              </a:t>
            </a:r>
          </a:p>
          <a:p>
            <a:r>
              <a:rPr lang="mr-IN" dirty="0"/>
              <a:t>     Finished verifying &lt;default-centos-68&gt; (0m0.58s).                                                                       </a:t>
            </a:r>
          </a:p>
          <a:p>
            <a:r>
              <a:rPr lang="mr-IN" dirty="0"/>
              <a:t>-----&gt; Kitchen is finished. (0m1.46s)</a:t>
            </a:r>
            <a:endParaRPr lang="en-US" dirty="0"/>
          </a:p>
        </p:txBody>
      </p:sp>
      <p:sp>
        <p:nvSpPr>
          <p:cNvPr id="3" name="Text Placeholder 2"/>
          <p:cNvSpPr>
            <a:spLocks noGrp="1"/>
          </p:cNvSpPr>
          <p:nvPr>
            <p:ph type="body" sz="quarter" idx="11"/>
          </p:nvPr>
        </p:nvSpPr>
        <p:spPr/>
        <p:txBody>
          <a:bodyPr/>
          <a:lstStyle/>
          <a:p>
            <a:r>
              <a:rPr lang="en-US" dirty="0" smtClean="0"/>
              <a:t>$ delivery local smoke</a:t>
            </a:r>
            <a:endParaRPr lang="en-US" dirty="0"/>
          </a:p>
        </p:txBody>
      </p:sp>
      <p:sp>
        <p:nvSpPr>
          <p:cNvPr id="5" name="Title 4"/>
          <p:cNvSpPr>
            <a:spLocks noGrp="1"/>
          </p:cNvSpPr>
          <p:nvPr>
            <p:ph type="title"/>
          </p:nvPr>
        </p:nvSpPr>
        <p:spPr/>
        <p:txBody>
          <a:bodyPr/>
          <a:lstStyle/>
          <a:p>
            <a:r>
              <a:rPr lang="en-US" dirty="0" smtClean="0"/>
              <a:t>Run the Integration Test</a:t>
            </a:r>
            <a:endParaRPr lang="en-US" dirty="0"/>
          </a:p>
        </p:txBody>
      </p:sp>
    </p:spTree>
    <p:extLst>
      <p:ext uri="{BB962C8B-B14F-4D97-AF65-F5344CB8AC3E}">
        <p14:creationId xmlns:p14="http://schemas.microsoft.com/office/powerpoint/2010/main" val="23720969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752537" y="791883"/>
            <a:ext cx="8750926" cy="7560235"/>
            <a:chOff x="4069346" y="791883"/>
            <a:chExt cx="8750926" cy="7560235"/>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69346" y="791883"/>
              <a:ext cx="3690989" cy="7560235"/>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6072" y="1860550"/>
              <a:ext cx="4394200" cy="5422900"/>
            </a:xfrm>
            <a:prstGeom prst="rect">
              <a:avLst/>
            </a:prstGeom>
          </p:spPr>
        </p:pic>
      </p:grpSp>
    </p:spTree>
    <p:extLst>
      <p:ext uri="{BB962C8B-B14F-4D97-AF65-F5344CB8AC3E}">
        <p14:creationId xmlns:p14="http://schemas.microsoft.com/office/powerpoint/2010/main" val="206882590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2624305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The Apache web server should be running</a:t>
            </a:r>
          </a:p>
          <a:p>
            <a:pPr>
              <a:buFont typeface="Wingdings" charset="2"/>
              <a:buChar char="ü"/>
            </a:pPr>
            <a:r>
              <a:rPr lang="en-US" dirty="0" smtClean="0"/>
              <a:t>The Apache web server should be listening on the default port</a:t>
            </a:r>
          </a:p>
          <a:p>
            <a:pPr>
              <a:buFont typeface="Wingdings" charset="2"/>
              <a:buChar char="ü"/>
            </a:pPr>
            <a:r>
              <a:rPr lang="en-US" dirty="0" smtClean="0"/>
              <a:t>The Apache web server should be configured to start on boot</a:t>
            </a:r>
            <a:endParaRPr lang="en-US" dirty="0"/>
          </a:p>
        </p:txBody>
      </p:sp>
    </p:spTree>
    <p:extLst>
      <p:ext uri="{BB962C8B-B14F-4D97-AF65-F5344CB8AC3E}">
        <p14:creationId xmlns:p14="http://schemas.microsoft.com/office/powerpoint/2010/main" val="20900784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359360162"/>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Additional Testing</a:t>
            </a:r>
            <a:endParaRPr lang="en-US" dirty="0"/>
          </a:p>
        </p:txBody>
      </p:sp>
      <p:sp>
        <p:nvSpPr>
          <p:cNvPr id="3" name="Subtitle 2"/>
          <p:cNvSpPr>
            <a:spLocks noGrp="1"/>
          </p:cNvSpPr>
          <p:nvPr>
            <p:ph type="subTitle" idx="1"/>
          </p:nvPr>
        </p:nvSpPr>
        <p:spPr/>
        <p:txBody>
          <a:bodyPr/>
          <a:lstStyle/>
          <a:p>
            <a:r>
              <a:rPr lang="en-US" dirty="0" smtClean="0"/>
              <a:t>What command would you use to complete lint testing?</a:t>
            </a:r>
          </a:p>
          <a:p>
            <a:r>
              <a:rPr lang="en-US" dirty="0" smtClean="0"/>
              <a:t>What command would you use to complete syntax testing?</a:t>
            </a:r>
          </a:p>
          <a:p>
            <a:r>
              <a:rPr lang="en-US" dirty="0" smtClean="0"/>
              <a:t>What command would you run to complete unit tests?</a:t>
            </a:r>
          </a:p>
          <a:p>
            <a:r>
              <a:rPr lang="en-US" dirty="0" smtClean="0"/>
              <a:t>What additional kitchen-related commands should we run?</a:t>
            </a:r>
          </a:p>
          <a:p>
            <a:r>
              <a:rPr lang="en-US" dirty="0" smtClean="0"/>
              <a:t>How would you </a:t>
            </a:r>
            <a:r>
              <a:rPr lang="en-US" dirty="0" err="1" smtClean="0"/>
              <a:t>InSpec</a:t>
            </a:r>
            <a:r>
              <a:rPr lang="en-US" dirty="0" smtClean="0"/>
              <a:t> exec your tests over the </a:t>
            </a:r>
            <a:r>
              <a:rPr lang="en-US" dirty="0" err="1" smtClean="0"/>
              <a:t>docker</a:t>
            </a:r>
            <a:r>
              <a:rPr lang="en-US" dirty="0" smtClean="0"/>
              <a:t> protocol?</a:t>
            </a:r>
          </a:p>
          <a:p>
            <a:endParaRPr lang="en-US" dirty="0"/>
          </a:p>
        </p:txBody>
      </p:sp>
    </p:spTree>
    <p:extLst>
      <p:ext uri="{BB962C8B-B14F-4D97-AF65-F5344CB8AC3E}">
        <p14:creationId xmlns:p14="http://schemas.microsoft.com/office/powerpoint/2010/main" val="3254303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33893393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Further Resources</a:t>
            </a:r>
            <a:endParaRPr lang="en-US" dirty="0"/>
          </a:p>
        </p:txBody>
      </p:sp>
      <p:sp>
        <p:nvSpPr>
          <p:cNvPr id="3" name="Subtitle 2"/>
          <p:cNvSpPr>
            <a:spLocks noGrp="1"/>
          </p:cNvSpPr>
          <p:nvPr>
            <p:ph type="subTitle" idx="1"/>
          </p:nvPr>
        </p:nvSpPr>
        <p:spPr/>
        <p:txBody>
          <a:bodyPr/>
          <a:lstStyle/>
          <a:p>
            <a:r>
              <a:rPr lang="en-US" dirty="0" smtClean="0"/>
              <a:t>Where to go for additional help</a:t>
            </a:r>
            <a:endParaRPr lang="en-US" dirty="0"/>
          </a:p>
        </p:txBody>
      </p:sp>
    </p:spTree>
    <p:extLst>
      <p:ext uri="{BB962C8B-B14F-4D97-AF65-F5344CB8AC3E}">
        <p14:creationId xmlns:p14="http://schemas.microsoft.com/office/powerpoint/2010/main" val="137784164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Resources</a:t>
            </a:r>
            <a:endParaRPr lang="en-US" dirty="0"/>
          </a:p>
        </p:txBody>
      </p:sp>
      <p:sp>
        <p:nvSpPr>
          <p:cNvPr id="3" name="Text Placeholder 2"/>
          <p:cNvSpPr>
            <a:spLocks noGrp="1"/>
          </p:cNvSpPr>
          <p:nvPr>
            <p:ph type="body" idx="1"/>
          </p:nvPr>
        </p:nvSpPr>
        <p:spPr/>
        <p:txBody>
          <a:bodyPr/>
          <a:lstStyle/>
          <a:p>
            <a:r>
              <a:rPr lang="en-US" sz="2600" dirty="0" err="1" smtClean="0"/>
              <a:t>InSpec</a:t>
            </a:r>
            <a:r>
              <a:rPr lang="en-US" sz="2600" dirty="0" smtClean="0"/>
              <a:t> Website, includes tutorials </a:t>
            </a:r>
            <a:r>
              <a:rPr lang="en-US" sz="2600" dirty="0"/>
              <a:t>and docs - </a:t>
            </a:r>
            <a:r>
              <a:rPr lang="en-US" sz="2600" dirty="0">
                <a:hlinkClick r:id="rId2"/>
              </a:rPr>
              <a:t>http://inspec.io</a:t>
            </a:r>
            <a:r>
              <a:rPr lang="en-US" sz="2600" dirty="0" smtClean="0">
                <a:hlinkClick r:id="rId2"/>
              </a:rPr>
              <a:t>/</a:t>
            </a:r>
            <a:endParaRPr lang="en-US" sz="2600" dirty="0" smtClean="0"/>
          </a:p>
          <a:p>
            <a:r>
              <a:rPr lang="en-US" sz="2600" dirty="0" smtClean="0"/>
              <a:t>#</a:t>
            </a:r>
            <a:r>
              <a:rPr lang="en-US" sz="2600" dirty="0" err="1" smtClean="0"/>
              <a:t>inspec</a:t>
            </a:r>
            <a:r>
              <a:rPr lang="en-US" sz="2600" dirty="0" smtClean="0"/>
              <a:t> channel of the Chef </a:t>
            </a:r>
            <a:r>
              <a:rPr lang="en-US" sz="2600" dirty="0"/>
              <a:t>Community Slack - </a:t>
            </a:r>
            <a:r>
              <a:rPr lang="en-US" sz="2600" dirty="0">
                <a:hlinkClick r:id="rId3"/>
              </a:rPr>
              <a:t>http://community-slack.chef.io</a:t>
            </a:r>
            <a:r>
              <a:rPr lang="en-US" sz="2600" dirty="0" smtClean="0">
                <a:hlinkClick r:id="rId3"/>
              </a:rPr>
              <a:t>/</a:t>
            </a:r>
            <a:endParaRPr lang="en-US" sz="2600" dirty="0" smtClean="0"/>
          </a:p>
          <a:p>
            <a:r>
              <a:rPr lang="en-US" sz="2600" dirty="0" err="1" smtClean="0"/>
              <a:t>InSpec</a:t>
            </a:r>
            <a:r>
              <a:rPr lang="en-US" sz="2600" dirty="0" smtClean="0"/>
              <a:t> category of the Chef </a:t>
            </a:r>
            <a:r>
              <a:rPr lang="en-US" sz="2600" dirty="0"/>
              <a:t>Mailing List - </a:t>
            </a:r>
            <a:r>
              <a:rPr lang="en-US" sz="2600" dirty="0">
                <a:hlinkClick r:id="rId4"/>
              </a:rPr>
              <a:t>https://discourse.chef.io/c/</a:t>
            </a:r>
            <a:r>
              <a:rPr lang="en-US" sz="2600" dirty="0" smtClean="0">
                <a:hlinkClick r:id="rId4"/>
              </a:rPr>
              <a:t>inspec</a:t>
            </a:r>
            <a:r>
              <a:rPr lang="en-US" sz="2600" dirty="0" smtClean="0"/>
              <a:t> </a:t>
            </a:r>
          </a:p>
          <a:p>
            <a:r>
              <a:rPr lang="en-US" sz="2600" dirty="0" smtClean="0"/>
              <a:t>Compliance Profiles on the </a:t>
            </a:r>
            <a:r>
              <a:rPr lang="en-US" sz="2600" dirty="0"/>
              <a:t>Supermarket - </a:t>
            </a:r>
            <a:r>
              <a:rPr lang="en-US" sz="2600" dirty="0">
                <a:hlinkClick r:id="rId5"/>
              </a:rPr>
              <a:t>https://supermarket.chef.io/tools?type=</a:t>
            </a:r>
            <a:r>
              <a:rPr lang="en-US" sz="2600" dirty="0" smtClean="0">
                <a:hlinkClick r:id="rId5"/>
              </a:rPr>
              <a:t>compliance_profile</a:t>
            </a:r>
            <a:r>
              <a:rPr lang="en-US" sz="2600" dirty="0" smtClean="0"/>
              <a:t> </a:t>
            </a:r>
          </a:p>
          <a:p>
            <a:r>
              <a:rPr lang="en-US" sz="2600" dirty="0" smtClean="0"/>
              <a:t>Open </a:t>
            </a:r>
            <a:r>
              <a:rPr lang="en-US" sz="2600" dirty="0"/>
              <a:t>Source Project - </a:t>
            </a:r>
            <a:r>
              <a:rPr lang="en-US" sz="2600" dirty="0">
                <a:hlinkClick r:id="rId6"/>
              </a:rPr>
              <a:t>https://github.com/chef/</a:t>
            </a:r>
            <a:r>
              <a:rPr lang="en-US" sz="2600" dirty="0" smtClean="0">
                <a:hlinkClick r:id="rId6"/>
              </a:rPr>
              <a:t>inspec</a:t>
            </a:r>
            <a:r>
              <a:rPr lang="en-US" sz="2600" dirty="0" smtClean="0"/>
              <a:t> </a:t>
            </a:r>
            <a:endParaRPr lang="en-US" sz="2600" dirty="0"/>
          </a:p>
        </p:txBody>
      </p:sp>
    </p:spTree>
    <p:extLst>
      <p:ext uri="{BB962C8B-B14F-4D97-AF65-F5344CB8AC3E}">
        <p14:creationId xmlns:p14="http://schemas.microsoft.com/office/powerpoint/2010/main" val="137139010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pic>
        <p:nvPicPr>
          <p:cNvPr id="40" name="Shape 40"/>
          <p:cNvPicPr preferRelativeResize="0"/>
          <p:nvPr/>
        </p:nvPicPr>
        <p:blipFill rotWithShape="1">
          <a:blip r:embed="rId3">
            <a:alphaModFix/>
          </a:blip>
          <a:srcRect/>
          <a:stretch/>
        </p:blipFill>
        <p:spPr>
          <a:xfrm>
            <a:off x="0" y="0"/>
            <a:ext cx="16256000" cy="9144000"/>
          </a:xfrm>
          <a:prstGeom prst="rect">
            <a:avLst/>
          </a:prstGeom>
          <a:noFill/>
          <a:ln>
            <a:noFill/>
          </a:ln>
        </p:spPr>
      </p:pic>
      <p:sp>
        <p:nvSpPr>
          <p:cNvPr id="41" name="Shape 41"/>
          <p:cNvSpPr/>
          <p:nvPr/>
        </p:nvSpPr>
        <p:spPr>
          <a:xfrm>
            <a:off x="0" y="8415420"/>
            <a:ext cx="16255998" cy="728580"/>
          </a:xfrm>
          <a:prstGeom prst="rect">
            <a:avLst/>
          </a:prstGeom>
          <a:solidFill>
            <a:schemeClr val="accent1"/>
          </a:solidFill>
          <a:ln>
            <a:noFill/>
          </a:ln>
        </p:spPr>
        <p:txBody>
          <a:bodyPr lIns="101581" tIns="50776" rIns="101581" bIns="50776" anchor="ctr" anchorCtr="0">
            <a:noAutofit/>
          </a:bodyPr>
          <a:lstStyle/>
          <a:p>
            <a:pPr algn="ctr" defTabSz="1015990" fontAlgn="auto">
              <a:spcBef>
                <a:spcPts val="0"/>
              </a:spcBef>
              <a:spcAft>
                <a:spcPts val="0"/>
              </a:spcAft>
              <a:buSzPct val="25000"/>
            </a:pPr>
            <a:endParaRPr lang="en-US" sz="2700" kern="0" baseline="30000" dirty="0">
              <a:solidFill>
                <a:srgbClr val="FFFFFF"/>
              </a:solidFill>
              <a:latin typeface="Gill Sans"/>
              <a:ea typeface="Gill Sans"/>
              <a:cs typeface="Gill Sans"/>
              <a:sym typeface="Gill Sans"/>
            </a:endParaRPr>
          </a:p>
        </p:txBody>
      </p:sp>
    </p:spTree>
    <p:extLst>
      <p:ext uri="{BB962C8B-B14F-4D97-AF65-F5344CB8AC3E}">
        <p14:creationId xmlns:p14="http://schemas.microsoft.com/office/powerpoint/2010/main" val="1483064259"/>
      </p:ext>
    </p:extLst>
  </p:cSld>
  <p:clrMapOvr>
    <a:masterClrMapping/>
  </p:clrMapOvr>
  <p:transition xmlns:p14="http://schemas.microsoft.com/office/powerpoint/2010/main" spd="med">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pPr marL="457200" indent="-457200">
              <a:buFont typeface="Wingdings" charset="2"/>
              <a:buChar char="ü"/>
            </a:pPr>
            <a:r>
              <a:rPr lang="en-US" dirty="0"/>
              <a:t>Add </a:t>
            </a:r>
            <a:r>
              <a:rPr lang="en-US" dirty="0" err="1"/>
              <a:t>InSpec</a:t>
            </a:r>
            <a:r>
              <a:rPr lang="en-US" dirty="0"/>
              <a:t>-based integration test to a Chef cookbook</a:t>
            </a:r>
          </a:p>
          <a:p>
            <a:pPr marL="457200" indent="-457200">
              <a:buFont typeface="Wingdings" charset="2"/>
              <a:buChar char="ü"/>
            </a:pPr>
            <a:r>
              <a:rPr lang="en-US" dirty="0"/>
              <a:t>Run </a:t>
            </a:r>
            <a:r>
              <a:rPr lang="en-US" dirty="0" err="1"/>
              <a:t>InSpec</a:t>
            </a:r>
            <a:r>
              <a:rPr lang="en-US" dirty="0"/>
              <a:t>-based integrations tests during Chef cookbook development</a:t>
            </a:r>
          </a:p>
          <a:p>
            <a:pPr marL="457200" indent="-457200">
              <a:buFont typeface="Wingdings" charset="2"/>
              <a:buChar char="ü"/>
            </a:pPr>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82337449"/>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hands-on Exercises</a:t>
            </a:r>
            <a:endParaRPr lang="en-US" dirty="0"/>
          </a:p>
        </p:txBody>
      </p:sp>
      <p:sp>
        <p:nvSpPr>
          <p:cNvPr id="3" name="Subtitle 2"/>
          <p:cNvSpPr>
            <a:spLocks noGrp="1"/>
          </p:cNvSpPr>
          <p:nvPr>
            <p:ph type="subTitle" idx="1"/>
          </p:nvPr>
        </p:nvSpPr>
        <p:spPr/>
        <p:txBody>
          <a:bodyPr/>
          <a:lstStyle/>
          <a:p>
            <a:r>
              <a:rPr lang="en-US" dirty="0" smtClean="0"/>
              <a:t>Still have time to play around?</a:t>
            </a:r>
            <a:endParaRPr lang="en-US" dirty="0"/>
          </a:p>
        </p:txBody>
      </p:sp>
    </p:spTree>
    <p:extLst>
      <p:ext uri="{BB962C8B-B14F-4D97-AF65-F5344CB8AC3E}">
        <p14:creationId xmlns:p14="http://schemas.microsoft.com/office/powerpoint/2010/main" val="10271030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973483"/>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Remediate </a:t>
            </a:r>
            <a:r>
              <a:rPr lang="en-US" dirty="0" err="1" smtClean="0"/>
              <a:t>ssh</a:t>
            </a:r>
            <a:r>
              <a:rPr lang="en-US" dirty="0" smtClean="0"/>
              <a:t> Protocol</a:t>
            </a:r>
            <a:endParaRPr lang="en-US" dirty="0"/>
          </a:p>
        </p:txBody>
      </p:sp>
      <p:sp>
        <p:nvSpPr>
          <p:cNvPr id="3" name="Subtitle 2"/>
          <p:cNvSpPr>
            <a:spLocks noGrp="1"/>
          </p:cNvSpPr>
          <p:nvPr>
            <p:ph type="subTitle" idx="1"/>
          </p:nvPr>
        </p:nvSpPr>
        <p:spPr/>
        <p:txBody>
          <a:bodyPr/>
          <a:lstStyle/>
          <a:p>
            <a:r>
              <a:rPr lang="en-US" dirty="0" smtClean="0"/>
              <a:t>Write a cookbook to manage </a:t>
            </a:r>
            <a:r>
              <a:rPr lang="en-US" dirty="0" err="1" smtClean="0"/>
              <a:t>ssh</a:t>
            </a:r>
            <a:endParaRPr lang="en-US" dirty="0" smtClean="0"/>
          </a:p>
          <a:p>
            <a:r>
              <a:rPr lang="en-US" dirty="0" smtClean="0"/>
              <a:t>Verify the Protocol is set appropriately</a:t>
            </a:r>
          </a:p>
          <a:p>
            <a:r>
              <a:rPr lang="en-US" dirty="0" smtClean="0"/>
              <a:t>Apply the recipe to your local machine with </a:t>
            </a:r>
            <a:r>
              <a:rPr lang="en-US" dirty="0" smtClean="0">
                <a:latin typeface="Courier New"/>
                <a:cs typeface="Courier New"/>
              </a:rPr>
              <a:t>chef-client --local</a:t>
            </a:r>
            <a:r>
              <a:rPr lang="en-US" dirty="0" smtClean="0"/>
              <a:t> (if you dare!)</a:t>
            </a:r>
          </a:p>
          <a:p>
            <a:r>
              <a:rPr lang="en-US" dirty="0" smtClean="0"/>
              <a:t>Verify your colleague’s work</a:t>
            </a:r>
            <a:endParaRPr lang="en-US" dirty="0"/>
          </a:p>
        </p:txBody>
      </p:sp>
    </p:spTree>
    <p:extLst>
      <p:ext uri="{BB962C8B-B14F-4D97-AF65-F5344CB8AC3E}">
        <p14:creationId xmlns:p14="http://schemas.microsoft.com/office/powerpoint/2010/main" val="38982764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additional CIS controls</a:t>
            </a:r>
            <a:endParaRPr lang="en-US" dirty="0"/>
          </a:p>
        </p:txBody>
      </p:sp>
      <p:sp>
        <p:nvSpPr>
          <p:cNvPr id="3" name="Subtitle 2"/>
          <p:cNvSpPr>
            <a:spLocks noGrp="1"/>
          </p:cNvSpPr>
          <p:nvPr>
            <p:ph type="subTitle" idx="1"/>
          </p:nvPr>
        </p:nvSpPr>
        <p:spPr/>
        <p:txBody>
          <a:bodyPr/>
          <a:lstStyle/>
          <a:p>
            <a:r>
              <a:rPr lang="en-US" dirty="0"/>
              <a:t>https://</a:t>
            </a:r>
            <a:r>
              <a:rPr lang="en-US" dirty="0" err="1"/>
              <a:t>github.com</a:t>
            </a:r>
            <a:r>
              <a:rPr lang="en-US" dirty="0"/>
              <a:t>/chef-training/workshops/tree/master/</a:t>
            </a:r>
            <a:r>
              <a:rPr lang="en-US" dirty="0" err="1"/>
              <a:t>InSpec</a:t>
            </a:r>
            <a:endParaRPr lang="en-US" dirty="0"/>
          </a:p>
        </p:txBody>
      </p:sp>
    </p:spTree>
    <p:extLst>
      <p:ext uri="{BB962C8B-B14F-4D97-AF65-F5344CB8AC3E}">
        <p14:creationId xmlns:p14="http://schemas.microsoft.com/office/powerpoint/2010/main" val="395717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Supermarket Profiles</a:t>
            </a:r>
            <a:endParaRPr lang="en-US" dirty="0"/>
          </a:p>
        </p:txBody>
      </p:sp>
      <p:sp>
        <p:nvSpPr>
          <p:cNvPr id="3" name="Subtitle 2"/>
          <p:cNvSpPr>
            <a:spLocks noGrp="1"/>
          </p:cNvSpPr>
          <p:nvPr>
            <p:ph type="subTitle" idx="1"/>
          </p:nvPr>
        </p:nvSpPr>
        <p:spPr/>
        <p:txBody>
          <a:bodyPr/>
          <a:lstStyle/>
          <a:p>
            <a:r>
              <a:rPr lang="en-US" dirty="0" smtClean="0"/>
              <a:t>List profiles available on the Supermarket</a:t>
            </a:r>
          </a:p>
          <a:p>
            <a:r>
              <a:rPr lang="en-US" dirty="0" smtClean="0"/>
              <a:t>View information </a:t>
            </a:r>
            <a:r>
              <a:rPr lang="en-US" dirty="0"/>
              <a:t>about the </a:t>
            </a:r>
            <a:r>
              <a:rPr lang="en-US" dirty="0" err="1"/>
              <a:t>dev</a:t>
            </a:r>
            <a:r>
              <a:rPr lang="en-US" dirty="0"/>
              <a:t>-sec/</a:t>
            </a:r>
            <a:r>
              <a:rPr lang="en-US" dirty="0" err="1"/>
              <a:t>ssh</a:t>
            </a:r>
            <a:r>
              <a:rPr lang="en-US" dirty="0"/>
              <a:t>-</a:t>
            </a:r>
            <a:r>
              <a:rPr lang="en-US" dirty="0" smtClean="0"/>
              <a:t>baseline profile</a:t>
            </a:r>
          </a:p>
          <a:p>
            <a:r>
              <a:rPr lang="en-US" dirty="0"/>
              <a:t>Execute the </a:t>
            </a:r>
            <a:r>
              <a:rPr lang="en-US" dirty="0" err="1"/>
              <a:t>dev</a:t>
            </a:r>
            <a:r>
              <a:rPr lang="en-US" dirty="0"/>
              <a:t>-sec/</a:t>
            </a:r>
            <a:r>
              <a:rPr lang="en-US" dirty="0" err="1"/>
              <a:t>ssh</a:t>
            </a:r>
            <a:r>
              <a:rPr lang="en-US" dirty="0"/>
              <a:t>-</a:t>
            </a:r>
            <a:r>
              <a:rPr lang="en-US" dirty="0" smtClean="0"/>
              <a:t>baseline profile from the Supermarket</a:t>
            </a:r>
          </a:p>
          <a:p>
            <a:r>
              <a:rPr lang="en-US" dirty="0" smtClean="0"/>
              <a:t>Write a cookbook to remediate failing </a:t>
            </a:r>
            <a:r>
              <a:rPr lang="en-US" dirty="0"/>
              <a:t>controls from </a:t>
            </a:r>
            <a:r>
              <a:rPr lang="en-US" dirty="0" err="1"/>
              <a:t>dev</a:t>
            </a:r>
            <a:r>
              <a:rPr lang="en-US" dirty="0"/>
              <a:t>-sec/</a:t>
            </a:r>
            <a:r>
              <a:rPr lang="en-US" dirty="0" err="1"/>
              <a:t>ssh</a:t>
            </a:r>
            <a:r>
              <a:rPr lang="en-US" dirty="0"/>
              <a:t>-baseline</a:t>
            </a:r>
          </a:p>
        </p:txBody>
      </p:sp>
    </p:spTree>
    <p:extLst>
      <p:ext uri="{BB962C8B-B14F-4D97-AF65-F5344CB8AC3E}">
        <p14:creationId xmlns:p14="http://schemas.microsoft.com/office/powerpoint/2010/main" val="27427798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Unit Testing</a:t>
            </a:r>
            <a:endParaRPr lang="en-US" dirty="0"/>
          </a:p>
        </p:txBody>
      </p:sp>
      <p:sp>
        <p:nvSpPr>
          <p:cNvPr id="3" name="Subtitle 2"/>
          <p:cNvSpPr>
            <a:spLocks noGrp="1"/>
          </p:cNvSpPr>
          <p:nvPr>
            <p:ph type="subTitle" idx="1"/>
          </p:nvPr>
        </p:nvSpPr>
        <p:spPr/>
        <p:txBody>
          <a:bodyPr/>
          <a:lstStyle/>
          <a:p>
            <a:r>
              <a:rPr lang="en-US" dirty="0" smtClean="0"/>
              <a:t>Add unit testing to our apache cookbook</a:t>
            </a:r>
          </a:p>
          <a:p>
            <a:r>
              <a:rPr lang="en-US" dirty="0" smtClean="0"/>
              <a:t>Create a cookbook to remediate the failing </a:t>
            </a:r>
            <a:r>
              <a:rPr lang="en-US" dirty="0" err="1" smtClean="0"/>
              <a:t>ssh</a:t>
            </a:r>
            <a:r>
              <a:rPr lang="en-US" dirty="0" smtClean="0"/>
              <a:t> controls; include unit tests</a:t>
            </a:r>
            <a:endParaRPr lang="en-US" dirty="0"/>
          </a:p>
        </p:txBody>
      </p:sp>
    </p:spTree>
    <p:extLst>
      <p:ext uri="{BB962C8B-B14F-4D97-AF65-F5344CB8AC3E}">
        <p14:creationId xmlns:p14="http://schemas.microsoft.com/office/powerpoint/2010/main" val="28575411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Introduction to </a:t>
            </a:r>
            <a:r>
              <a:rPr lang="en-US" dirty="0" err="1" smtClean="0"/>
              <a:t>InSpec</a:t>
            </a:r>
            <a:endParaRPr lang="en-US" sz="4100" dirty="0"/>
          </a:p>
        </p:txBody>
      </p:sp>
      <p:sp>
        <p:nvSpPr>
          <p:cNvPr id="6" name="Subtitle 5"/>
          <p:cNvSpPr>
            <a:spLocks noGrp="1"/>
          </p:cNvSpPr>
          <p:nvPr>
            <p:ph type="subTitle" idx="1"/>
          </p:nvPr>
        </p:nvSpPr>
        <p:spPr/>
        <p:txBody>
          <a:bodyPr/>
          <a:lstStyle/>
          <a:p>
            <a:endParaRPr lang="en-US"/>
          </a:p>
        </p:txBody>
      </p:sp>
      <p:sp>
        <p:nvSpPr>
          <p:cNvPr id="7" name="Subtitle 6"/>
          <p:cNvSpPr>
            <a:spLocks noGrp="1"/>
          </p:cNvSpPr>
          <p:nvPr>
            <p:ph type="subTitle" idx="2"/>
          </p:nvPr>
        </p:nvSpPr>
        <p:spPr/>
        <p:txBody>
          <a:bodyPr/>
          <a:lstStyle/>
          <a:p>
            <a:endParaRPr lang="en-US"/>
          </a:p>
        </p:txBody>
      </p:sp>
    </p:spTree>
    <p:extLst>
      <p:ext uri="{BB962C8B-B14F-4D97-AF65-F5344CB8AC3E}">
        <p14:creationId xmlns:p14="http://schemas.microsoft.com/office/powerpoint/2010/main" val="4182519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Shape 477"/>
          <p:cNvSpPr txBox="1">
            <a:spLocks noGrp="1"/>
          </p:cNvSpPr>
          <p:nvPr>
            <p:ph type="title"/>
          </p:nvPr>
        </p:nvSpPr>
        <p:spPr>
          <a:prstGeom prst="rect">
            <a:avLst/>
          </a:prstGeom>
          <a:noFill/>
          <a:ln>
            <a:noFill/>
          </a:ln>
        </p:spPr>
        <p:txBody>
          <a:bodyPr lIns="0" tIns="0" rIns="0" bIns="0" anchor="t" anchorCtr="0">
            <a:noAutofit/>
          </a:bodyPr>
          <a:lstStyle/>
          <a:p>
            <a:pPr>
              <a:buClr>
                <a:schemeClr val="accent1"/>
              </a:buClr>
              <a:buSzPct val="25000"/>
            </a:pPr>
            <a:r>
              <a:rPr lang="en-US" dirty="0" smtClean="0">
                <a:solidFill>
                  <a:schemeClr val="accent2"/>
                </a:solidFill>
              </a:rPr>
              <a:t>Infrastructure as Code</a:t>
            </a:r>
            <a:endParaRPr lang="en-US" dirty="0">
              <a:solidFill>
                <a:schemeClr val="accent2"/>
              </a:solidFill>
            </a:endParaRPr>
          </a:p>
        </p:txBody>
      </p:sp>
      <p:sp>
        <p:nvSpPr>
          <p:cNvPr id="478" name="Shape 478"/>
          <p:cNvSpPr txBox="1">
            <a:spLocks noGrp="1"/>
          </p:cNvSpPr>
          <p:nvPr>
            <p:ph type="body" idx="1"/>
          </p:nvPr>
        </p:nvSpPr>
        <p:spPr>
          <a:prstGeom prst="rect">
            <a:avLst/>
          </a:prstGeom>
        </p:spPr>
        <p:txBody>
          <a:bodyPr lIns="121879" tIns="121879" rIns="121879" bIns="121879" anchor="t" anchorCtr="0">
            <a:noAutofit/>
          </a:bodyPr>
          <a:lstStyle/>
          <a:p>
            <a:pPr marL="812587" indent="-406293">
              <a:spcBef>
                <a:spcPts val="0"/>
              </a:spcBef>
              <a:spcAft>
                <a:spcPts val="1778"/>
              </a:spcAft>
              <a:buFont typeface="Raleway"/>
              <a:buChar char="●"/>
            </a:pPr>
            <a:r>
              <a:rPr lang="en-US" dirty="0" smtClean="0">
                <a:solidFill>
                  <a:schemeClr val="dk1"/>
                </a:solidFill>
              </a:rPr>
              <a:t>Programmatically provision and configure components</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Treat like any other code base</a:t>
            </a:r>
            <a:endParaRPr lang="en-US" dirty="0">
              <a:solidFill>
                <a:schemeClr val="dk1"/>
              </a:solidFill>
            </a:endParaRPr>
          </a:p>
          <a:p>
            <a:pPr marL="812587" indent="-406293">
              <a:spcBef>
                <a:spcPts val="0"/>
              </a:spcBef>
              <a:spcAft>
                <a:spcPts val="1778"/>
              </a:spcAft>
              <a:buFont typeface="Raleway"/>
              <a:buChar char="●"/>
            </a:pPr>
            <a:r>
              <a:rPr lang="en-US" dirty="0" smtClean="0">
                <a:solidFill>
                  <a:schemeClr val="dk1"/>
                </a:solidFill>
              </a:rPr>
              <a:t>Reconstruct business from code repository, data backup, and compute resources</a:t>
            </a:r>
            <a:endParaRPr lang="en-US" dirty="0">
              <a:solidFill>
                <a:schemeClr val="dk1"/>
              </a:solidFill>
            </a:endParaRPr>
          </a:p>
        </p:txBody>
      </p:sp>
      <p:sp>
        <p:nvSpPr>
          <p:cNvPr id="480" name="Shape 480"/>
          <p:cNvSpPr txBox="1"/>
          <p:nvPr/>
        </p:nvSpPr>
        <p:spPr>
          <a:xfrm>
            <a:off x="948268" y="6432585"/>
            <a:ext cx="7450667" cy="532267"/>
          </a:xfrm>
          <a:prstGeom prst="rect">
            <a:avLst/>
          </a:prstGeom>
          <a:noFill/>
          <a:ln>
            <a:noFill/>
          </a:ln>
        </p:spPr>
        <p:txBody>
          <a:bodyPr lIns="0" tIns="0" rIns="0" bIns="0" anchor="t" anchorCtr="0">
            <a:noAutofit/>
          </a:bodyPr>
          <a:lstStyle/>
          <a:p>
            <a:pPr defTabSz="1625244" fontAlgn="auto">
              <a:spcBef>
                <a:spcPts val="0"/>
              </a:spcBef>
              <a:spcAft>
                <a:spcPts val="0"/>
              </a:spcAft>
              <a:buSzPct val="25000"/>
            </a:pPr>
            <a:endParaRPr lang="en-US" sz="3200" b="1" kern="0" dirty="0">
              <a:solidFill>
                <a:srgbClr val="FFFFFF"/>
              </a:solidFill>
              <a:latin typeface="Raleway"/>
              <a:ea typeface="Raleway"/>
              <a:cs typeface="Raleway"/>
              <a:sym typeface="Raleway"/>
            </a:endParaRPr>
          </a:p>
        </p:txBody>
      </p:sp>
      <p:sp>
        <p:nvSpPr>
          <p:cNvPr id="482" name="Shape 482"/>
          <p:cNvSpPr txBox="1"/>
          <p:nvPr/>
        </p:nvSpPr>
        <p:spPr>
          <a:xfrm>
            <a:off x="948267" y="7555600"/>
            <a:ext cx="39632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3" name="Shape 483"/>
          <p:cNvSpPr txBox="1"/>
          <p:nvPr/>
        </p:nvSpPr>
        <p:spPr>
          <a:xfrm>
            <a:off x="5657333" y="7555600"/>
            <a:ext cx="2870400"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sp>
        <p:nvSpPr>
          <p:cNvPr id="485" name="Shape 485"/>
          <p:cNvSpPr txBox="1"/>
          <p:nvPr/>
        </p:nvSpPr>
        <p:spPr>
          <a:xfrm>
            <a:off x="9273600" y="7555600"/>
            <a:ext cx="6139733" cy="838933"/>
          </a:xfrm>
          <a:prstGeom prst="rect">
            <a:avLst/>
          </a:prstGeom>
          <a:noFill/>
          <a:ln>
            <a:noFill/>
          </a:ln>
        </p:spPr>
        <p:txBody>
          <a:bodyPr lIns="0" tIns="0" rIns="0" bIns="0" anchor="ctr" anchorCtr="0">
            <a:noAutofit/>
          </a:bodyPr>
          <a:lstStyle/>
          <a:p>
            <a:pPr defTabSz="1625244" fontAlgn="auto">
              <a:lnSpc>
                <a:spcPct val="115000"/>
              </a:lnSpc>
              <a:spcBef>
                <a:spcPts val="0"/>
              </a:spcBef>
              <a:spcAft>
                <a:spcPts val="0"/>
              </a:spcAft>
              <a:buSzPct val="25000"/>
            </a:pPr>
            <a:endParaRPr lang="en-US" sz="2300" kern="0" dirty="0">
              <a:solidFill>
                <a:srgbClr val="FFFFFF"/>
              </a:solidFill>
              <a:latin typeface="Raleway"/>
              <a:ea typeface="Raleway"/>
              <a:cs typeface="Raleway"/>
              <a:sym typeface="Raleway"/>
            </a:endParaRPr>
          </a:p>
        </p:txBody>
      </p:sp>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1067" y="1985616"/>
            <a:ext cx="6334932" cy="5172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3322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pPr>
              <a:buClr>
                <a:schemeClr val="accent1"/>
              </a:buClr>
              <a:buSzPct val="25000"/>
            </a:pPr>
            <a:r>
              <a:rPr lang="en-US" sz="4800" dirty="0">
                <a:latin typeface="Gill Sans"/>
                <a:ea typeface="Gill Sans"/>
                <a:cs typeface="Gill Sans"/>
                <a:sym typeface="Gill Sans"/>
              </a:rPr>
              <a:t>Infrastructure as Code</a:t>
            </a:r>
          </a:p>
        </p:txBody>
      </p:sp>
      <p:grpSp>
        <p:nvGrpSpPr>
          <p:cNvPr id="491" name="Shape 491"/>
          <p:cNvGrpSpPr/>
          <p:nvPr/>
        </p:nvGrpSpPr>
        <p:grpSpPr>
          <a:xfrm>
            <a:off x="776045" y="1893348"/>
            <a:ext cx="15211600" cy="1478485"/>
            <a:chOff x="436525" y="988787"/>
            <a:chExt cx="8556525" cy="415512"/>
          </a:xfrm>
        </p:grpSpPr>
        <p:sp>
          <p:nvSpPr>
            <p:cNvPr id="492" name="Shape 492"/>
            <p:cNvSpPr/>
            <p:nvPr/>
          </p:nvSpPr>
          <p:spPr>
            <a:xfrm>
              <a:off x="436525" y="988800"/>
              <a:ext cx="1238700" cy="415500"/>
            </a:xfrm>
            <a:prstGeom prst="rect">
              <a:avLst/>
            </a:prstGeom>
            <a:solidFill>
              <a:srgbClr val="F18B21"/>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493" name="Shape 493"/>
            <p:cNvSpPr/>
            <p:nvPr/>
          </p:nvSpPr>
          <p:spPr>
            <a:xfrm>
              <a:off x="1049050" y="988787"/>
              <a:ext cx="7944000" cy="415500"/>
            </a:xfrm>
            <a:prstGeom prst="leftRightArrow">
              <a:avLst>
                <a:gd name="adj1" fmla="val 100000"/>
                <a:gd name="adj2" fmla="val 50000"/>
              </a:avLst>
            </a:prstGeom>
            <a:solidFill>
              <a:srgbClr val="F18B21"/>
            </a:solidFill>
            <a:ln>
              <a:noFill/>
            </a:ln>
          </p:spPr>
          <p:txBody>
            <a:bodyPr lIns="68575" tIns="34275" rIns="68575" bIns="34275" anchor="ctr" anchorCtr="0">
              <a:noAutofit/>
            </a:bodyPr>
            <a:lstStyle/>
            <a:p>
              <a:pPr algn="ctr" defTabSz="1625316" fontAlgn="auto">
                <a:spcBef>
                  <a:spcPts val="0"/>
                </a:spcBef>
                <a:spcAft>
                  <a:spcPts val="0"/>
                </a:spcAft>
              </a:pPr>
              <a:endParaRPr sz="2000" b="1" kern="0">
                <a:solidFill>
                  <a:srgbClr val="000000"/>
                </a:solidFill>
                <a:latin typeface="Arial"/>
                <a:ea typeface="Arial"/>
                <a:cs typeface="Arial"/>
                <a:sym typeface="Arial"/>
              </a:endParaRPr>
            </a:p>
          </p:txBody>
        </p:sp>
      </p:grpSp>
      <p:sp>
        <p:nvSpPr>
          <p:cNvPr id="494" name="Shape 494"/>
          <p:cNvSpPr/>
          <p:nvPr/>
        </p:nvSpPr>
        <p:spPr>
          <a:xfrm>
            <a:off x="964267" y="2269245"/>
            <a:ext cx="4552000" cy="4898133"/>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5" name="Shape 495"/>
          <p:cNvSpPr/>
          <p:nvPr/>
        </p:nvSpPr>
        <p:spPr>
          <a:xfrm>
            <a:off x="5755893" y="2269244"/>
            <a:ext cx="4552000"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6" name="Shape 496"/>
          <p:cNvSpPr/>
          <p:nvPr/>
        </p:nvSpPr>
        <p:spPr>
          <a:xfrm>
            <a:off x="10516621" y="2269244"/>
            <a:ext cx="4551998" cy="4898667"/>
          </a:xfrm>
          <a:prstGeom prst="rect">
            <a:avLst/>
          </a:prstGeom>
          <a:solidFill>
            <a:schemeClr val="lt1"/>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497" name="Shape 497"/>
          <p:cNvSpPr txBox="1"/>
          <p:nvPr/>
        </p:nvSpPr>
        <p:spPr>
          <a:xfrm>
            <a:off x="964313" y="3041538"/>
            <a:ext cx="4552000" cy="1987200"/>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Develop reusable </a:t>
            </a:r>
            <a:r>
              <a:rPr lang="en-US" kern="0" dirty="0" smtClean="0">
                <a:solidFill>
                  <a:srgbClr val="3E4346"/>
                </a:solidFill>
                <a:latin typeface="Raleway"/>
                <a:ea typeface="Raleway"/>
                <a:cs typeface="Raleway"/>
                <a:sym typeface="Raleway"/>
              </a:rPr>
              <a:t>Cookbooks</a:t>
            </a:r>
            <a:endParaRPr lang="en-US" kern="0" dirty="0">
              <a:solidFill>
                <a:srgbClr val="3E4346"/>
              </a:solidFill>
              <a:latin typeface="Raleway"/>
              <a:ea typeface="Raleway"/>
              <a:cs typeface="Raleway"/>
              <a:sym typeface="Raleway"/>
            </a:endParaRP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Expose tunable settings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Test locally to reduce risk, and ensure compliance</a:t>
            </a:r>
          </a:p>
        </p:txBody>
      </p:sp>
      <p:sp>
        <p:nvSpPr>
          <p:cNvPr id="498" name="Shape 498"/>
          <p:cNvSpPr txBox="1"/>
          <p:nvPr/>
        </p:nvSpPr>
        <p:spPr>
          <a:xfrm>
            <a:off x="5755936" y="3041538"/>
            <a:ext cx="4552000"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Commit to Source Code</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Automated Testing through Continuous Integration</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Automatically promote across environments</a:t>
            </a:r>
          </a:p>
        </p:txBody>
      </p:sp>
      <p:sp>
        <p:nvSpPr>
          <p:cNvPr id="499" name="Shape 499"/>
          <p:cNvSpPr/>
          <p:nvPr/>
        </p:nvSpPr>
        <p:spPr>
          <a:xfrm>
            <a:off x="964313"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0" name="Shape 500"/>
          <p:cNvSpPr txBox="1"/>
          <p:nvPr/>
        </p:nvSpPr>
        <p:spPr>
          <a:xfrm>
            <a:off x="1160700"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BUILD</a:t>
            </a:r>
          </a:p>
        </p:txBody>
      </p:sp>
      <p:sp>
        <p:nvSpPr>
          <p:cNvPr id="501" name="Shape 501"/>
          <p:cNvSpPr/>
          <p:nvPr/>
        </p:nvSpPr>
        <p:spPr>
          <a:xfrm>
            <a:off x="5755936"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2" name="Shape 502"/>
          <p:cNvSpPr txBox="1"/>
          <p:nvPr/>
        </p:nvSpPr>
        <p:spPr>
          <a:xfrm>
            <a:off x="5952325"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DEPLOY</a:t>
            </a:r>
          </a:p>
        </p:txBody>
      </p:sp>
      <p:sp>
        <p:nvSpPr>
          <p:cNvPr id="503" name="Shape 503"/>
          <p:cNvSpPr/>
          <p:nvPr/>
        </p:nvSpPr>
        <p:spPr>
          <a:xfrm>
            <a:off x="10516660" y="2269244"/>
            <a:ext cx="4552000" cy="750400"/>
          </a:xfrm>
          <a:prstGeom prst="rect">
            <a:avLst/>
          </a:prstGeom>
          <a:solidFill>
            <a:schemeClr val="accent2"/>
          </a:solidFill>
          <a:ln w="25400" cap="flat" cmpd="sng">
            <a:solidFill>
              <a:schemeClr val="accent2"/>
            </a:solidFill>
            <a:prstDash val="solid"/>
            <a:miter/>
            <a:headEnd type="none" w="med" len="med"/>
            <a:tailEnd type="none" w="med" len="med"/>
          </a:ln>
        </p:spPr>
        <p:txBody>
          <a:bodyPr lIns="121879" tIns="60920" rIns="121879" bIns="60920" anchor="ctr" anchorCtr="0">
            <a:noAutofit/>
          </a:bodyPr>
          <a:lstStyle/>
          <a:p>
            <a:pPr algn="ctr" defTabSz="1625316" fontAlgn="auto">
              <a:spcBef>
                <a:spcPts val="0"/>
              </a:spcBef>
              <a:spcAft>
                <a:spcPts val="0"/>
              </a:spcAft>
              <a:buClr>
                <a:srgbClr val="FFFFFF"/>
              </a:buClr>
            </a:pPr>
            <a:endParaRPr sz="2700" kern="0">
              <a:solidFill>
                <a:srgbClr val="FFFFFF"/>
              </a:solidFill>
              <a:latin typeface="Raleway"/>
              <a:ea typeface="Raleway"/>
              <a:cs typeface="Raleway"/>
              <a:sym typeface="Raleway"/>
            </a:endParaRPr>
          </a:p>
        </p:txBody>
      </p:sp>
      <p:sp>
        <p:nvSpPr>
          <p:cNvPr id="504" name="Shape 504"/>
          <p:cNvSpPr txBox="1"/>
          <p:nvPr/>
        </p:nvSpPr>
        <p:spPr>
          <a:xfrm>
            <a:off x="10713049" y="2324811"/>
            <a:ext cx="4160000" cy="633065"/>
          </a:xfrm>
          <a:prstGeom prst="rect">
            <a:avLst/>
          </a:prstGeom>
          <a:noFill/>
          <a:ln>
            <a:noFill/>
          </a:ln>
        </p:spPr>
        <p:txBody>
          <a:bodyPr lIns="121879" tIns="60920" rIns="121879" bIns="60920" anchor="t" anchorCtr="0">
            <a:noAutofit/>
          </a:bodyPr>
          <a:lstStyle/>
          <a:p>
            <a:pPr algn="ctr" defTabSz="1625316" fontAlgn="auto">
              <a:lnSpc>
                <a:spcPct val="90000"/>
              </a:lnSpc>
              <a:spcBef>
                <a:spcPts val="0"/>
              </a:spcBef>
              <a:spcAft>
                <a:spcPts val="0"/>
              </a:spcAft>
              <a:buClr>
                <a:srgbClr val="FFFFFF"/>
              </a:buClr>
              <a:buSzPct val="25000"/>
            </a:pPr>
            <a:r>
              <a:rPr lang="en-US" sz="3000" b="1" kern="0">
                <a:solidFill>
                  <a:srgbClr val="FFFFFF"/>
                </a:solidFill>
                <a:latin typeface="Raleway"/>
                <a:ea typeface="Raleway"/>
                <a:cs typeface="Raleway"/>
                <a:sym typeface="Raleway"/>
              </a:rPr>
              <a:t>MANAGE</a:t>
            </a:r>
          </a:p>
        </p:txBody>
      </p:sp>
      <p:sp>
        <p:nvSpPr>
          <p:cNvPr id="505" name="Shape 505"/>
          <p:cNvSpPr txBox="1"/>
          <p:nvPr/>
        </p:nvSpPr>
        <p:spPr>
          <a:xfrm>
            <a:off x="10516642" y="3041520"/>
            <a:ext cx="4426133" cy="2453333"/>
          </a:xfrm>
          <a:prstGeom prst="rect">
            <a:avLst/>
          </a:prstGeom>
          <a:noFill/>
          <a:ln>
            <a:noFill/>
          </a:ln>
        </p:spPr>
        <p:txBody>
          <a:bodyPr lIns="121879" tIns="60920" rIns="121879" bIns="60920" anchor="t" anchorCtr="0">
            <a:noAutofit/>
          </a:bodyPr>
          <a:lstStyle/>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Easily deploy new configurations in a matter of minutes.</a:t>
            </a:r>
          </a:p>
          <a:p>
            <a:pPr marL="812587" indent="-519151" defTabSz="1625316" fontAlgn="auto">
              <a:lnSpc>
                <a:spcPct val="90000"/>
              </a:lnSpc>
              <a:spcBef>
                <a:spcPts val="889"/>
              </a:spcBef>
              <a:spcAft>
                <a:spcPts val="0"/>
              </a:spcAft>
              <a:buClr>
                <a:srgbClr val="F18B21"/>
              </a:buClr>
              <a:buFont typeface="Raleway"/>
              <a:buChar char="●"/>
            </a:pPr>
            <a:r>
              <a:rPr lang="en-US" kern="0" dirty="0">
                <a:solidFill>
                  <a:srgbClr val="3E4346"/>
                </a:solidFill>
                <a:latin typeface="Raleway"/>
                <a:ea typeface="Raleway"/>
                <a:cs typeface="Raleway"/>
                <a:sym typeface="Raleway"/>
              </a:rPr>
              <a:t>Continuously verify and repair misconfigured systems</a:t>
            </a:r>
          </a:p>
        </p:txBody>
      </p:sp>
    </p:spTree>
    <p:extLst>
      <p:ext uri="{BB962C8B-B14F-4D97-AF65-F5344CB8AC3E}">
        <p14:creationId xmlns:p14="http://schemas.microsoft.com/office/powerpoint/2010/main" val="64916934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unit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unit </a:t>
            </a:r>
            <a:r>
              <a:rPr lang="en-US" dirty="0">
                <a:solidFill>
                  <a:schemeClr val="dk1"/>
                </a:solidFill>
              </a:rPr>
              <a:t>tests</a:t>
            </a:r>
          </a:p>
          <a:p>
            <a:pPr marL="812587" indent="-406293">
              <a:spcAft>
                <a:spcPts val="1778"/>
              </a:spcAft>
              <a:buFont typeface="Raleway"/>
              <a:buChar char="●"/>
            </a:pPr>
            <a:r>
              <a:rPr lang="en-US" dirty="0" smtClean="0">
                <a:solidFill>
                  <a:schemeClr val="dk1"/>
                </a:solidFill>
              </a:rPr>
              <a:t>Run </a:t>
            </a:r>
            <a:r>
              <a:rPr lang="en-US" dirty="0">
                <a:solidFill>
                  <a:schemeClr val="dk1"/>
                </a:solidFill>
              </a:rPr>
              <a:t>some integration/acceptance </a:t>
            </a:r>
            <a:r>
              <a:rPr lang="en-US" dirty="0" smtClean="0">
                <a:solidFill>
                  <a:schemeClr val="dk1"/>
                </a:solidFill>
              </a:rPr>
              <a:t>tests</a:t>
            </a: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3484316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6336438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1020030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Add tests</a:t>
            </a:r>
            <a:endParaRPr lang="en-US" dirty="0"/>
          </a:p>
        </p:txBody>
      </p:sp>
      <p:sp>
        <p:nvSpPr>
          <p:cNvPr id="7" name="Text Placeholder 6"/>
          <p:cNvSpPr>
            <a:spLocks noGrp="1"/>
          </p:cNvSpPr>
          <p:nvPr>
            <p:ph type="body" idx="1"/>
          </p:nvPr>
        </p:nvSpPr>
        <p:spPr/>
        <p:txBody>
          <a:bodyPr>
            <a:normAutofit fontScale="55000" lnSpcReduction="20000"/>
          </a:bodyPr>
          <a:lstStyle/>
          <a:p>
            <a:r>
              <a:rPr lang="en-US" dirty="0">
                <a:solidFill>
                  <a:srgbClr val="000000"/>
                </a:solidFill>
                <a:latin typeface="Consolas"/>
                <a:cs typeface="Consolas"/>
              </a:rPr>
              <a:t>describe package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be_installed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service </a:t>
            </a:r>
            <a:r>
              <a:rPr lang="en-US" dirty="0">
                <a:solidFill>
                  <a:srgbClr val="4E9A06"/>
                </a:solidFill>
                <a:latin typeface="Consolas"/>
                <a:cs typeface="Consolas"/>
              </a:rPr>
              <a:t>'</a:t>
            </a:r>
            <a:r>
              <a:rPr lang="en-US" dirty="0" err="1">
                <a:solidFill>
                  <a:srgbClr val="4E9A06"/>
                </a:solidFill>
                <a:latin typeface="Consolas"/>
                <a:cs typeface="Consolas"/>
              </a:rPr>
              <a:t>httpd</a:t>
            </a:r>
            <a:r>
              <a:rPr lang="en-US" dirty="0">
                <a:solidFill>
                  <a:srgbClr val="4E9A06"/>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be_running</a:t>
            </a:r>
            <a:r>
              <a:rPr lang="en-US" b="1" dirty="0">
                <a:solidFill>
                  <a:srgbClr val="000000"/>
                </a:solidFill>
                <a:latin typeface="Consolas"/>
                <a:cs typeface="Consolas"/>
              </a:rPr>
              <a:t> }</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be_enabled</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a:p>
            <a:r>
              <a:rPr lang="en-US" dirty="0">
                <a:solidFill>
                  <a:srgbClr val="000000"/>
                </a:solidFill>
                <a:latin typeface="Consolas"/>
                <a:cs typeface="Consolas"/>
              </a:rPr>
              <a:t>describe port</a:t>
            </a:r>
            <a:r>
              <a:rPr lang="en-US" b="1" dirty="0">
                <a:solidFill>
                  <a:srgbClr val="000000"/>
                </a:solidFill>
                <a:latin typeface="Consolas"/>
                <a:cs typeface="Consolas"/>
              </a:rPr>
              <a:t>(</a:t>
            </a:r>
            <a:r>
              <a:rPr lang="en-US" b="1" dirty="0">
                <a:solidFill>
                  <a:srgbClr val="0000CF"/>
                </a:solidFill>
                <a:latin typeface="Consolas"/>
                <a:cs typeface="Consolas"/>
              </a:rPr>
              <a:t>80</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a:t>
            </a:r>
            <a:r>
              <a:rPr lang="en-US" b="1" dirty="0" err="1">
                <a:solidFill>
                  <a:srgbClr val="000000"/>
                </a:solidFill>
                <a:latin typeface="Consolas"/>
                <a:cs typeface="Consolas"/>
              </a:rPr>
              <a:t>be_listening</a:t>
            </a:r>
            <a:r>
              <a:rPr lang="en-US" b="1" dirty="0">
                <a:solidFill>
                  <a:srgbClr val="000000"/>
                </a:solidFill>
                <a:latin typeface="Consolas"/>
                <a:cs typeface="Consolas"/>
              </a:rPr>
              <a:t> }</a:t>
            </a:r>
          </a:p>
          <a:p>
            <a:r>
              <a:rPr lang="en-US" b="1" dirty="0">
                <a:solidFill>
                  <a:srgbClr val="204A87"/>
                </a:solidFill>
                <a:latin typeface="Consolas"/>
                <a:cs typeface="Consolas"/>
              </a:rPr>
              <a:t>end</a:t>
            </a:r>
          </a:p>
          <a:p>
            <a:endParaRPr lang="en-US" dirty="0">
              <a:latin typeface="Consolas"/>
              <a:cs typeface="Consolas"/>
            </a:endParaRP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3216499"/>
            <a:ext cx="5514023" cy="479666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2897269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run_the_t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49" y="1819023"/>
            <a:ext cx="9788384" cy="5505964"/>
          </a:xfrm>
          <a:prstGeom prst="rect">
            <a:avLst/>
          </a:prstGeom>
        </p:spPr>
      </p:pic>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96481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Nathen </a:t>
            </a:r>
            <a:r>
              <a:rPr lang="mr-IN" dirty="0" smtClean="0"/>
              <a:t>–</a:t>
            </a:r>
            <a:r>
              <a:rPr lang="en-US" dirty="0" smtClean="0"/>
              <a:t> Start the recording!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468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4" name="Rectangle 23"/>
          <p:cNvSpPr/>
          <p:nvPr/>
        </p:nvSpPr>
        <p:spPr>
          <a:xfrm>
            <a:off x="10183278" y="5189139"/>
            <a:ext cx="5514023" cy="2824027"/>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5" name="Picture 24"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51" y="1819019"/>
            <a:ext cx="9773717" cy="6428436"/>
          </a:xfrm>
          <a:prstGeom prst="rect">
            <a:avLst/>
          </a:prstGeom>
        </p:spPr>
      </p:pic>
    </p:spTree>
    <p:extLst>
      <p:ext uri="{BB962C8B-B14F-4D97-AF65-F5344CB8AC3E}">
        <p14:creationId xmlns:p14="http://schemas.microsoft.com/office/powerpoint/2010/main" val="3551512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Integration Testing </a:t>
            </a:r>
            <a:r>
              <a:rPr lang="mr-IN" dirty="0" smtClean="0"/>
              <a:t>–</a:t>
            </a:r>
            <a:r>
              <a:rPr lang="en-US" dirty="0" smtClean="0"/>
              <a:t> Make a change</a:t>
            </a:r>
            <a:endParaRPr lang="en-US" dirty="0"/>
          </a:p>
        </p:txBody>
      </p:sp>
      <p:sp>
        <p:nvSpPr>
          <p:cNvPr id="7" name="Text Placeholder 6"/>
          <p:cNvSpPr>
            <a:spLocks noGrp="1"/>
          </p:cNvSpPr>
          <p:nvPr>
            <p:ph type="body" idx="1"/>
          </p:nvPr>
        </p:nvSpPr>
        <p:spPr/>
        <p:txBody>
          <a:bodyPr>
            <a:normAutofit/>
          </a:bodyPr>
          <a:lstStyle/>
          <a:p>
            <a:r>
              <a:rPr lang="en-US" dirty="0">
                <a:solidFill>
                  <a:srgbClr val="000000"/>
                </a:solidFill>
                <a:latin typeface="Monaco"/>
              </a:rPr>
              <a:t>package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dirty="0">
                <a:solidFill>
                  <a:srgbClr val="4E9A06"/>
                </a:solidFill>
                <a:latin typeface="Monaco"/>
              </a:rPr>
              <a:t>:install</a:t>
            </a:r>
          </a:p>
          <a:p>
            <a:r>
              <a:rPr lang="en-US" b="1" dirty="0">
                <a:solidFill>
                  <a:srgbClr val="204A87"/>
                </a:solidFill>
                <a:latin typeface="Monaco"/>
              </a:rPr>
              <a:t>end</a:t>
            </a:r>
          </a:p>
          <a:p>
            <a:endParaRPr lang="en-US" dirty="0">
              <a:latin typeface="Monaco"/>
            </a:endParaRPr>
          </a:p>
          <a:p>
            <a:r>
              <a:rPr lang="en-US" dirty="0">
                <a:solidFill>
                  <a:srgbClr val="000000"/>
                </a:solidFill>
                <a:latin typeface="Monaco"/>
              </a:rPr>
              <a:t>service </a:t>
            </a:r>
            <a:r>
              <a:rPr lang="en-US" dirty="0">
                <a:solidFill>
                  <a:srgbClr val="4E9A06"/>
                </a:solidFill>
                <a:latin typeface="Monaco"/>
              </a:rPr>
              <a:t>'</a:t>
            </a:r>
            <a:r>
              <a:rPr lang="en-US" dirty="0" err="1">
                <a:solidFill>
                  <a:srgbClr val="4E9A06"/>
                </a:solidFill>
                <a:latin typeface="Monaco"/>
              </a:rPr>
              <a:t>httpd</a:t>
            </a:r>
            <a:r>
              <a:rPr lang="en-US" dirty="0">
                <a:solidFill>
                  <a:srgbClr val="4E9A06"/>
                </a:solidFill>
                <a:latin typeface="Monaco"/>
              </a:rPr>
              <a:t>' </a:t>
            </a:r>
            <a:r>
              <a:rPr lang="en-US" b="1" dirty="0">
                <a:solidFill>
                  <a:srgbClr val="204A87"/>
                </a:solidFill>
                <a:latin typeface="Monaco"/>
              </a:rPr>
              <a:t>do</a:t>
            </a:r>
          </a:p>
          <a:p>
            <a:r>
              <a:rPr lang="en-US" dirty="0">
                <a:latin typeface="Monaco"/>
              </a:rPr>
              <a:t>  </a:t>
            </a:r>
            <a:r>
              <a:rPr lang="en-US" dirty="0">
                <a:solidFill>
                  <a:srgbClr val="000000"/>
                </a:solidFill>
                <a:latin typeface="Monaco"/>
              </a:rPr>
              <a:t>action </a:t>
            </a:r>
            <a:r>
              <a:rPr lang="en-US" b="1" dirty="0">
                <a:solidFill>
                  <a:srgbClr val="CE5C00"/>
                </a:solidFill>
                <a:latin typeface="Monaco"/>
              </a:rPr>
              <a:t>[ </a:t>
            </a:r>
            <a:r>
              <a:rPr lang="en-US" b="1" dirty="0">
                <a:solidFill>
                  <a:srgbClr val="4E9A06"/>
                </a:solidFill>
                <a:latin typeface="Monaco"/>
              </a:rPr>
              <a:t>:start</a:t>
            </a:r>
            <a:r>
              <a:rPr lang="en-US" b="1" dirty="0">
                <a:solidFill>
                  <a:srgbClr val="000000"/>
                </a:solidFill>
                <a:latin typeface="Monaco"/>
              </a:rPr>
              <a:t>, </a:t>
            </a:r>
            <a:r>
              <a:rPr lang="en-US" b="1" dirty="0">
                <a:solidFill>
                  <a:srgbClr val="4E9A06"/>
                </a:solidFill>
                <a:latin typeface="Monaco"/>
              </a:rPr>
              <a:t>:enable </a:t>
            </a:r>
            <a:r>
              <a:rPr lang="en-US" b="1" dirty="0">
                <a:solidFill>
                  <a:srgbClr val="CE5C00"/>
                </a:solidFill>
                <a:latin typeface="Monaco"/>
              </a:rPr>
              <a:t>]</a:t>
            </a:r>
          </a:p>
          <a:p>
            <a:r>
              <a:rPr lang="en-US" b="1" dirty="0">
                <a:solidFill>
                  <a:srgbClr val="204A87"/>
                </a:solidFill>
                <a:latin typeface="Monaco"/>
              </a:rPr>
              <a:t>end</a:t>
            </a:r>
          </a:p>
        </p:txBody>
      </p:sp>
      <p:sp>
        <p:nvSpPr>
          <p:cNvPr id="8"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9"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10"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11"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12" name="Shape 661"/>
          <p:cNvCxnSpPr>
            <a:stCxn id="8" idx="2"/>
            <a:endCxn id="9"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3" name="Shape 662"/>
          <p:cNvCxnSpPr>
            <a:stCxn id="9" idx="2"/>
            <a:endCxn id="10"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4" name="Shape 663"/>
          <p:cNvCxnSpPr>
            <a:stCxn id="9" idx="1"/>
            <a:endCxn id="8"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5" name="Shape 664"/>
          <p:cNvCxnSpPr>
            <a:stCxn id="10" idx="2"/>
            <a:endCxn id="11"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6" name="Shape 665"/>
          <p:cNvCxnSpPr>
            <a:stCxn id="11" idx="1"/>
            <a:endCxn id="10"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7" name="Shape 666"/>
          <p:cNvCxnSpPr>
            <a:stCxn id="11" idx="3"/>
            <a:endCxn id="8"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8" name="Shape 667"/>
          <p:cNvCxnSpPr>
            <a:stCxn id="11"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9"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20" name="Shape 669"/>
          <p:cNvCxnSpPr>
            <a:stCxn id="19" idx="4"/>
            <a:endCxn id="8"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21"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22"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23"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4"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5"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6"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7" name="Rectangle 26"/>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spTree>
    <p:extLst>
      <p:ext uri="{BB962C8B-B14F-4D97-AF65-F5344CB8AC3E}">
        <p14:creationId xmlns:p14="http://schemas.microsoft.com/office/powerpoint/2010/main" val="23940031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8" name="kitchen_conver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0" y="1819023"/>
            <a:ext cx="9788382" cy="5505964"/>
          </a:xfrm>
          <a:prstGeom prst="rect">
            <a:avLst/>
          </a:prstGeom>
        </p:spPr>
      </p:pic>
    </p:spTree>
    <p:extLst>
      <p:ext uri="{BB962C8B-B14F-4D97-AF65-F5344CB8AC3E}">
        <p14:creationId xmlns:p14="http://schemas.microsoft.com/office/powerpoint/2010/main" val="22285313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00"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8"/>
                </p:tgtEl>
              </p:cMediaNode>
            </p:video>
            <p:seq concurrent="1" nextAc="seek">
              <p:cTn id="8" restart="whenNotActive" fill="hold" evtFilter="cancelBubble" nodeType="interactiveSeq">
                <p:stCondLst>
                  <p:cond evt="onClick" delay="0">
                    <p:tgtEl>
                      <p:spTgt spid="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8"/>
                                        </p:tgtEl>
                                      </p:cBhvr>
                                    </p:cmd>
                                  </p:childTnLst>
                                </p:cTn>
                              </p:par>
                            </p:childTnLst>
                          </p:cTn>
                        </p:par>
                      </p:childTnLst>
                    </p:cTn>
                  </p:par>
                </p:childTnLst>
              </p:cTn>
              <p:nextCondLst>
                <p:cond evt="onClick" delay="0">
                  <p:tgtEl>
                    <p:spTgt spid="2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Apply the change</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
        <p:nvSpPr>
          <p:cNvPr id="25" name="Rectangle 24"/>
          <p:cNvSpPr/>
          <p:nvPr/>
        </p:nvSpPr>
        <p:spPr>
          <a:xfrm>
            <a:off x="10183278" y="5815636"/>
            <a:ext cx="5514023" cy="2197520"/>
          </a:xfrm>
          <a:prstGeom prst="rect">
            <a:avLst/>
          </a:prstGeom>
          <a:solidFill>
            <a:schemeClr val="tx1">
              <a:alpha val="50000"/>
            </a:schemeClr>
          </a:solidFill>
          <a:ln>
            <a:solidFill>
              <a:schemeClr val="tx1">
                <a:alpha val="50000"/>
              </a:schemeClr>
            </a:solidFill>
          </a:ln>
        </p:spPr>
        <p:style>
          <a:lnRef idx="1">
            <a:schemeClr val="accent1"/>
          </a:lnRef>
          <a:fillRef idx="3">
            <a:schemeClr val="accent1"/>
          </a:fillRef>
          <a:effectRef idx="2">
            <a:schemeClr val="accent1"/>
          </a:effectRef>
          <a:fontRef idx="minor">
            <a:schemeClr val="lt1"/>
          </a:fontRef>
        </p:style>
        <p:txBody>
          <a:bodyPr lIns="162517" tIns="81259" rIns="162517" bIns="81259" rtlCol="0" anchor="ctr"/>
          <a:lstStyle/>
          <a:p>
            <a:pPr algn="ctr" defTabSz="1625316" fontAlgn="auto">
              <a:spcBef>
                <a:spcPts val="0"/>
              </a:spcBef>
              <a:spcAft>
                <a:spcPts val="0"/>
              </a:spcAft>
            </a:pPr>
            <a:endParaRPr lang="en-US" kern="0">
              <a:solidFill>
                <a:srgbClr val="FFFFFF"/>
              </a:solidFill>
              <a:latin typeface="Arial"/>
              <a:sym typeface="Arial"/>
            </a:endParaRPr>
          </a:p>
        </p:txBody>
      </p:sp>
      <p:pic>
        <p:nvPicPr>
          <p:cNvPr id="23" name="Picture 22" descr="1__nathenharvey_Nathen____Desktop_InSpec_Presentation_httpd__zsh_.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5750" y="1819020"/>
            <a:ext cx="9879056" cy="5774713"/>
          </a:xfrm>
          <a:prstGeom prst="rect">
            <a:avLst/>
          </a:prstGeom>
        </p:spPr>
      </p:pic>
    </p:spTree>
    <p:extLst>
      <p:ext uri="{BB962C8B-B14F-4D97-AF65-F5344CB8AC3E}">
        <p14:creationId xmlns:p14="http://schemas.microsoft.com/office/powerpoint/2010/main" val="39482139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3" name="kitchen_verify.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5751" y="1798468"/>
            <a:ext cx="9824917" cy="5526516"/>
          </a:xfrm>
          <a:prstGeom prst="rect">
            <a:avLst/>
          </a:prstGeom>
        </p:spPr>
      </p:pic>
    </p:spTree>
    <p:extLst>
      <p:ext uri="{BB962C8B-B14F-4D97-AF65-F5344CB8AC3E}">
        <p14:creationId xmlns:p14="http://schemas.microsoft.com/office/powerpoint/2010/main" val="284089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66"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Testing </a:t>
            </a:r>
            <a:r>
              <a:rPr lang="mr-IN" dirty="0" smtClean="0"/>
              <a:t>–</a:t>
            </a:r>
            <a:r>
              <a:rPr lang="en-US" dirty="0" smtClean="0"/>
              <a:t> Run the tests</a:t>
            </a:r>
            <a:endParaRPr lang="en-US" dirty="0"/>
          </a:p>
        </p:txBody>
      </p:sp>
      <p:sp>
        <p:nvSpPr>
          <p:cNvPr id="3" name="Text Placeholder 2"/>
          <p:cNvSpPr>
            <a:spLocks noGrp="1"/>
          </p:cNvSpPr>
          <p:nvPr>
            <p:ph type="body" idx="1"/>
          </p:nvPr>
        </p:nvSpPr>
        <p:spPr/>
        <p:txBody>
          <a:bodyPr/>
          <a:lstStyle/>
          <a:p>
            <a:endParaRPr lang="en-US" dirty="0"/>
          </a:p>
        </p:txBody>
      </p:sp>
      <p:sp>
        <p:nvSpPr>
          <p:cNvPr id="4"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5"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7"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8" name="Shape 661"/>
          <p:cNvCxnSpPr>
            <a:stCxn id="4" idx="2"/>
            <a:endCxn id="5"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9" name="Shape 662"/>
          <p:cNvCxnSpPr>
            <a:stCxn id="5" idx="2"/>
            <a:endCxn id="6"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10" name="Shape 663"/>
          <p:cNvCxnSpPr>
            <a:stCxn id="5" idx="1"/>
            <a:endCxn id="4"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1" name="Shape 664"/>
          <p:cNvCxnSpPr>
            <a:stCxn id="6" idx="2"/>
            <a:endCxn id="7"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12" name="Shape 665"/>
          <p:cNvCxnSpPr>
            <a:stCxn id="7" idx="1"/>
            <a:endCxn id="6"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13" name="Shape 666"/>
          <p:cNvCxnSpPr>
            <a:stCxn id="7" idx="3"/>
            <a:endCxn id="4"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14" name="Shape 667"/>
          <p:cNvCxnSpPr>
            <a:stCxn id="7"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15"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16" name="Shape 669"/>
          <p:cNvCxnSpPr>
            <a:stCxn id="15" idx="4"/>
            <a:endCxn id="4"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17"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18"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19"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0"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21"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22"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pic>
        <p:nvPicPr>
          <p:cNvPr id="24" name="Picture 23" descr="1__nathenharvey_Nathen____Desktop_InSpec_Presentation_httpd__zsh_.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5749" y="1781488"/>
            <a:ext cx="9788384" cy="6128380"/>
          </a:xfrm>
          <a:prstGeom prst="rect">
            <a:avLst/>
          </a:prstGeom>
        </p:spPr>
      </p:pic>
    </p:spTree>
    <p:extLst>
      <p:ext uri="{BB962C8B-B14F-4D97-AF65-F5344CB8AC3E}">
        <p14:creationId xmlns:p14="http://schemas.microsoft.com/office/powerpoint/2010/main" val="178655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Shape 1295"/>
          <p:cNvSpPr txBox="1">
            <a:spLocks noGrp="1"/>
          </p:cNvSpPr>
          <p:nvPr>
            <p:ph type="ctrTitle"/>
          </p:nvPr>
        </p:nvSpPr>
        <p:spPr>
          <a:xfrm>
            <a:off x="677333" y="3234448"/>
            <a:ext cx="10972800" cy="1337600"/>
          </a:xfrm>
          <a:prstGeom prst="rect">
            <a:avLst/>
          </a:prstGeom>
        </p:spPr>
        <p:txBody>
          <a:bodyPr lIns="121900" tIns="121900" rIns="121900" bIns="121900" anchor="ctr" anchorCtr="0">
            <a:noAutofit/>
          </a:bodyPr>
          <a:lstStyle/>
          <a:p>
            <a:r>
              <a:rPr lang="en-US"/>
              <a:t>InSpec</a:t>
            </a:r>
          </a:p>
        </p:txBody>
      </p:sp>
      <p:sp>
        <p:nvSpPr>
          <p:cNvPr id="1296" name="Shape 1296"/>
          <p:cNvSpPr txBox="1">
            <a:spLocks noGrp="1"/>
          </p:cNvSpPr>
          <p:nvPr>
            <p:ph type="subTitle" idx="1"/>
          </p:nvPr>
        </p:nvSpPr>
        <p:spPr>
          <a:xfrm>
            <a:off x="677333" y="5437630"/>
            <a:ext cx="10972800" cy="615467"/>
          </a:xfrm>
          <a:prstGeom prst="rect">
            <a:avLst/>
          </a:prstGeom>
        </p:spPr>
        <p:txBody>
          <a:bodyPr lIns="121900" tIns="121900" rIns="121900" bIns="121900" anchor="t" anchorCtr="0">
            <a:noAutofit/>
          </a:bodyPr>
          <a:lstStyle/>
          <a:p>
            <a:r>
              <a:rPr lang="en-US"/>
              <a:t>Compliance as Code</a:t>
            </a:r>
          </a:p>
        </p:txBody>
      </p:sp>
    </p:spTree>
    <p:extLst>
      <p:ext uri="{BB962C8B-B14F-4D97-AF65-F5344CB8AC3E}">
        <p14:creationId xmlns:p14="http://schemas.microsoft.com/office/powerpoint/2010/main" val="18764024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7102" y="408853"/>
            <a:ext cx="10761804" cy="2638361"/>
          </a:xfrm>
          <a:prstGeom prst="rect">
            <a:avLst/>
          </a:prstGeom>
        </p:spPr>
      </p:pic>
      <p:sp>
        <p:nvSpPr>
          <p:cNvPr id="6" name="TextBox 5"/>
          <p:cNvSpPr txBox="1"/>
          <p:nvPr/>
        </p:nvSpPr>
        <p:spPr>
          <a:xfrm>
            <a:off x="2747102" y="3464085"/>
            <a:ext cx="10761804" cy="4103687"/>
          </a:xfrm>
          <a:prstGeom prst="rect">
            <a:avLst/>
          </a:prstGeom>
          <a:noFill/>
        </p:spPr>
        <p:txBody>
          <a:bodyPr wrap="square" lIns="0" tIns="0" rIns="0" bIns="0" rtlCol="0">
            <a:spAutoFit/>
          </a:bodyPr>
          <a:lstStyle/>
          <a:p>
            <a:pPr algn="ctr" defTabSz="1625529" fontAlgn="auto">
              <a:spcBef>
                <a:spcPts val="0"/>
              </a:spcBef>
              <a:spcAft>
                <a:spcPts val="0"/>
              </a:spcAft>
            </a:pPr>
            <a:r>
              <a:rPr lang="en-US" sz="5300" kern="0" dirty="0" err="1">
                <a:solidFill>
                  <a:srgbClr val="435464"/>
                </a:solidFill>
                <a:latin typeface="Gill Sans Light"/>
                <a:ea typeface="Arial"/>
                <a:cs typeface="Gill Sans Light"/>
                <a:sym typeface="Arial"/>
              </a:rPr>
              <a:t>InSpec</a:t>
            </a:r>
            <a:r>
              <a:rPr lang="en-US" sz="5300" kern="0" dirty="0">
                <a:solidFill>
                  <a:srgbClr val="435464"/>
                </a:solidFill>
                <a:latin typeface="Gill Sans Light"/>
                <a:ea typeface="Arial"/>
                <a:cs typeface="Gill Sans Light"/>
                <a:sym typeface="Arial"/>
              </a:rPr>
              <a:t> is compliance as code – a human-readable language for automating the continuous testing and compliance auditing of your entire infrastructure. </a:t>
            </a:r>
          </a:p>
        </p:txBody>
      </p:sp>
    </p:spTree>
    <p:extLst>
      <p:ext uri="{BB962C8B-B14F-4D97-AF65-F5344CB8AC3E}">
        <p14:creationId xmlns:p14="http://schemas.microsoft.com/office/powerpoint/2010/main" val="383387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Shape 1302"/>
          <p:cNvSpPr/>
          <p:nvPr/>
        </p:nvSpPr>
        <p:spPr>
          <a:xfrm>
            <a:off x="9909665" y="36738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03" name="Shape 1303"/>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Compliance as Code</a:t>
            </a:r>
          </a:p>
        </p:txBody>
      </p:sp>
      <p:sp>
        <p:nvSpPr>
          <p:cNvPr id="1304" name="Shape 1304"/>
          <p:cNvSpPr/>
          <p:nvPr/>
        </p:nvSpPr>
        <p:spPr>
          <a:xfrm>
            <a:off x="0" y="7569200"/>
            <a:ext cx="16256000" cy="1629333"/>
          </a:xfrm>
          <a:prstGeom prst="rect">
            <a:avLst/>
          </a:prstGeom>
          <a:solidFill>
            <a:srgbClr val="F18B21"/>
          </a:solidFill>
          <a:ln>
            <a:noFill/>
          </a:ln>
        </p:spPr>
        <p:txBody>
          <a:bodyPr lIns="121900" tIns="60929" rIns="121900" bIns="60929" anchor="ctr" anchorCtr="0">
            <a:noAutofit/>
          </a:bodyPr>
          <a:lstStyle/>
          <a:p>
            <a:pPr algn="ctr" defTabSz="1625529" fontAlgn="auto">
              <a:spcBef>
                <a:spcPts val="0"/>
              </a:spcBef>
              <a:spcAft>
                <a:spcPts val="0"/>
              </a:spcAft>
            </a:pPr>
            <a:endParaRPr sz="3200" kern="0">
              <a:solidFill>
                <a:srgbClr val="FFFFFF"/>
              </a:solidFill>
              <a:latin typeface="Raleway"/>
              <a:ea typeface="Raleway"/>
              <a:cs typeface="Raleway"/>
              <a:sym typeface="Raleway"/>
            </a:endParaRPr>
          </a:p>
        </p:txBody>
      </p:sp>
      <p:sp>
        <p:nvSpPr>
          <p:cNvPr id="1305" name="Shape 1305"/>
          <p:cNvSpPr/>
          <p:nvPr/>
        </p:nvSpPr>
        <p:spPr>
          <a:xfrm>
            <a:off x="6650533" y="1844482"/>
            <a:ext cx="8928000"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ROLE OF THE COMPLIANCE OFFICER</a:t>
            </a:r>
          </a:p>
        </p:txBody>
      </p:sp>
      <p:cxnSp>
        <p:nvCxnSpPr>
          <p:cNvPr id="1306" name="Shape 1306"/>
          <p:cNvCxnSpPr/>
          <p:nvPr/>
        </p:nvCxnSpPr>
        <p:spPr>
          <a:xfrm>
            <a:off x="6626990" y="2030923"/>
            <a:ext cx="0" cy="4464532"/>
          </a:xfrm>
          <a:prstGeom prst="straightConnector1">
            <a:avLst/>
          </a:prstGeom>
          <a:noFill/>
          <a:ln w="9525" cap="flat" cmpd="sng">
            <a:solidFill>
              <a:srgbClr val="7D868C">
                <a:alpha val="49800"/>
              </a:srgbClr>
            </a:solidFill>
            <a:prstDash val="solid"/>
            <a:round/>
            <a:headEnd type="none" w="med" len="med"/>
            <a:tailEnd type="none" w="med" len="med"/>
          </a:ln>
        </p:spPr>
      </p:cxnSp>
      <p:sp>
        <p:nvSpPr>
          <p:cNvPr id="1307" name="Shape 1307"/>
          <p:cNvSpPr/>
          <p:nvPr/>
        </p:nvSpPr>
        <p:spPr>
          <a:xfrm>
            <a:off x="557468" y="1844475"/>
            <a:ext cx="5641067" cy="689600"/>
          </a:xfrm>
          <a:prstGeom prst="rect">
            <a:avLst/>
          </a:prstGeom>
          <a:noFill/>
          <a:ln>
            <a:noFill/>
          </a:ln>
        </p:spPr>
        <p:txBody>
          <a:bodyPr lIns="243801" tIns="121900" rIns="121900" bIns="121900" anchor="t" anchorCtr="0">
            <a:noAutofit/>
          </a:bodyPr>
          <a:lstStyle/>
          <a:p>
            <a:pPr defTabSz="1625529" fontAlgn="auto">
              <a:lnSpc>
                <a:spcPct val="90000"/>
              </a:lnSpc>
              <a:spcBef>
                <a:spcPts val="0"/>
              </a:spcBef>
              <a:spcAft>
                <a:spcPts val="0"/>
              </a:spcAft>
              <a:buSzPct val="25000"/>
            </a:pPr>
            <a:r>
              <a:rPr lang="en-US" sz="2800" b="1" kern="0">
                <a:solidFill>
                  <a:srgbClr val="435464"/>
                </a:solidFill>
                <a:latin typeface="Raleway"/>
                <a:ea typeface="Raleway"/>
                <a:cs typeface="Raleway"/>
                <a:sym typeface="Raleway"/>
              </a:rPr>
              <a:t>ACCELERATED CYCLE</a:t>
            </a:r>
          </a:p>
        </p:txBody>
      </p:sp>
      <p:sp>
        <p:nvSpPr>
          <p:cNvPr id="1308" name="Shape 1308"/>
          <p:cNvSpPr/>
          <p:nvPr/>
        </p:nvSpPr>
        <p:spPr>
          <a:xfrm>
            <a:off x="2294931" y="2575966"/>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09" name="Shape 1309"/>
          <p:cNvSpPr/>
          <p:nvPr/>
        </p:nvSpPr>
        <p:spPr>
          <a:xfrm>
            <a:off x="2351537" y="3356723"/>
            <a:ext cx="2292620"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INFRASTRUCTURE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0" name="Shape 1310"/>
          <p:cNvSpPr/>
          <p:nvPr/>
        </p:nvSpPr>
        <p:spPr>
          <a:xfrm>
            <a:off x="1296371"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1" name="Shape 1311"/>
          <p:cNvSpPr/>
          <p:nvPr/>
        </p:nvSpPr>
        <p:spPr>
          <a:xfrm>
            <a:off x="1735427" y="5153059"/>
            <a:ext cx="15322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POLICY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2" name="Shape 1312"/>
          <p:cNvSpPr/>
          <p:nvPr/>
        </p:nvSpPr>
        <p:spPr>
          <a:xfrm>
            <a:off x="3290446" y="4372261"/>
            <a:ext cx="2410667" cy="2410667"/>
          </a:xfrm>
          <a:prstGeom prst="ellipse">
            <a:avLst/>
          </a:prstGeom>
          <a:solidFill>
            <a:srgbClr val="435464">
              <a:alpha val="72690"/>
            </a:srgbClr>
          </a:solidFill>
          <a:ln>
            <a:noFill/>
          </a:ln>
        </p:spPr>
        <p:txBody>
          <a:bodyPr lIns="162519" tIns="162519" rIns="162519" bIns="162519" anchor="ctr" anchorCtr="0">
            <a:noAutofit/>
          </a:bodyPr>
          <a:lstStyle/>
          <a:p>
            <a:pPr defTabSz="1625529" fontAlgn="auto">
              <a:spcBef>
                <a:spcPts val="0"/>
              </a:spcBef>
              <a:spcAft>
                <a:spcPts val="0"/>
              </a:spcAft>
            </a:pPr>
            <a:endParaRPr sz="2300" kern="0">
              <a:solidFill>
                <a:srgbClr val="000000"/>
              </a:solidFill>
              <a:latin typeface="Arial"/>
              <a:ea typeface="Arial"/>
              <a:cs typeface="Arial"/>
              <a:sym typeface="Arial"/>
            </a:endParaRPr>
          </a:p>
        </p:txBody>
      </p:sp>
      <p:sp>
        <p:nvSpPr>
          <p:cNvPr id="1313" name="Shape 1313"/>
          <p:cNvSpPr/>
          <p:nvPr/>
        </p:nvSpPr>
        <p:spPr>
          <a:xfrm>
            <a:off x="3622227" y="5153059"/>
            <a:ext cx="17466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600" kern="0" dirty="0">
                <a:solidFill>
                  <a:srgbClr val="FFFFFF"/>
                </a:solidFill>
                <a:latin typeface="Raleway"/>
                <a:ea typeface="Raleway"/>
                <a:cs typeface="Raleway"/>
                <a:sym typeface="Raleway"/>
              </a:rPr>
              <a:t>PRACTICE </a:t>
            </a:r>
          </a:p>
          <a:p>
            <a:pPr algn="ctr" defTabSz="1625529" fontAlgn="auto">
              <a:spcBef>
                <a:spcPts val="0"/>
              </a:spcBef>
              <a:spcAft>
                <a:spcPts val="0"/>
              </a:spcAft>
            </a:pPr>
            <a:r>
              <a:rPr lang="en-US" sz="1600" kern="0" dirty="0">
                <a:solidFill>
                  <a:srgbClr val="FFFFFF"/>
                </a:solidFill>
                <a:latin typeface="Raleway"/>
                <a:ea typeface="Raleway"/>
                <a:cs typeface="Raleway"/>
                <a:sym typeface="Raleway"/>
              </a:rPr>
              <a:t>AS CODE</a:t>
            </a:r>
          </a:p>
        </p:txBody>
      </p:sp>
      <p:sp>
        <p:nvSpPr>
          <p:cNvPr id="1314" name="Shape 1314"/>
          <p:cNvSpPr/>
          <p:nvPr/>
        </p:nvSpPr>
        <p:spPr>
          <a:xfrm>
            <a:off x="1025909" y="3455479"/>
            <a:ext cx="13098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Separate certification &amp; testing</a:t>
            </a:r>
          </a:p>
        </p:txBody>
      </p:sp>
      <p:sp>
        <p:nvSpPr>
          <p:cNvPr id="1315" name="Shape 1315"/>
          <p:cNvSpPr/>
          <p:nvPr/>
        </p:nvSpPr>
        <p:spPr>
          <a:xfrm>
            <a:off x="4587315" y="3455479"/>
            <a:ext cx="1697067" cy="8490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Common language for describing &amp; applying policy</a:t>
            </a:r>
          </a:p>
        </p:txBody>
      </p:sp>
      <p:sp>
        <p:nvSpPr>
          <p:cNvPr id="1316" name="Shape 1316"/>
          <p:cNvSpPr/>
          <p:nvPr/>
        </p:nvSpPr>
        <p:spPr>
          <a:xfrm>
            <a:off x="2253422" y="6764183"/>
            <a:ext cx="2493333" cy="5306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400" kern="0">
                <a:solidFill>
                  <a:srgbClr val="3E4346"/>
                </a:solidFill>
                <a:latin typeface="Raleway"/>
                <a:ea typeface="Raleway"/>
                <a:cs typeface="Raleway"/>
                <a:sym typeface="Raleway"/>
              </a:rPr>
              <a:t>Compliance at velocity</a:t>
            </a:r>
          </a:p>
        </p:txBody>
      </p:sp>
      <p:sp>
        <p:nvSpPr>
          <p:cNvPr id="1317" name="Shape 1317"/>
          <p:cNvSpPr/>
          <p:nvPr/>
        </p:nvSpPr>
        <p:spPr>
          <a:xfrm>
            <a:off x="10904263" y="2667600"/>
            <a:ext cx="4674133" cy="512000"/>
          </a:xfrm>
          <a:prstGeom prst="homePlate">
            <a:avLst>
              <a:gd name="adj" fmla="val 50000"/>
            </a:avLst>
          </a:prstGeom>
          <a:solidFill>
            <a:srgbClr val="F18B21"/>
          </a:solid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kern="0">
                <a:solidFill>
                  <a:srgbClr val="FFFFFF"/>
                </a:solidFill>
                <a:latin typeface="Raleway"/>
                <a:ea typeface="Raleway"/>
                <a:cs typeface="Raleway"/>
                <a:sym typeface="Raleway"/>
              </a:rPr>
              <a:t>Compliance at Velocity</a:t>
            </a:r>
          </a:p>
        </p:txBody>
      </p:sp>
      <p:sp>
        <p:nvSpPr>
          <p:cNvPr id="1318" name="Shape 1318"/>
          <p:cNvSpPr/>
          <p:nvPr/>
        </p:nvSpPr>
        <p:spPr>
          <a:xfrm flipH="1">
            <a:off x="6969513" y="2667600"/>
            <a:ext cx="4061333" cy="512000"/>
          </a:xfrm>
          <a:prstGeom prst="rect">
            <a:avLst/>
          </a:prstGeom>
          <a:solidFill>
            <a:srgbClr val="7D868C"/>
          </a:solidFill>
          <a:ln>
            <a:noFill/>
          </a:ln>
        </p:spPr>
        <p:txBody>
          <a:bodyPr lIns="121900" tIns="60929" rIns="121900" bIns="60929" anchor="ctr" anchorCtr="0">
            <a:noAutofit/>
          </a:bodyPr>
          <a:lstStyle/>
          <a:p>
            <a:pPr defTabSz="1625529" fontAlgn="auto">
              <a:spcBef>
                <a:spcPts val="0"/>
              </a:spcBef>
              <a:spcAft>
                <a:spcPts val="0"/>
              </a:spcAft>
              <a:buSzPct val="25000"/>
            </a:pPr>
            <a:r>
              <a:rPr lang="en-US" sz="1800" kern="0">
                <a:solidFill>
                  <a:srgbClr val="FFFFFF"/>
                </a:solidFill>
                <a:latin typeface="Raleway"/>
                <a:ea typeface="Raleway"/>
                <a:cs typeface="Raleway"/>
                <a:sym typeface="Raleway"/>
              </a:rPr>
              <a:t>Manual Compliance</a:t>
            </a:r>
          </a:p>
        </p:txBody>
      </p:sp>
      <p:sp>
        <p:nvSpPr>
          <p:cNvPr id="1319" name="Shape 1319"/>
          <p:cNvSpPr/>
          <p:nvPr/>
        </p:nvSpPr>
        <p:spPr>
          <a:xfrm>
            <a:off x="7717028" y="3673854"/>
            <a:ext cx="1782400"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Reactive engagement</a:t>
            </a:r>
          </a:p>
        </p:txBody>
      </p:sp>
      <p:sp>
        <p:nvSpPr>
          <p:cNvPr id="1320" name="Shape 1320"/>
          <p:cNvSpPr/>
          <p:nvPr/>
        </p:nvSpPr>
        <p:spPr>
          <a:xfrm>
            <a:off x="12965833" y="3673854"/>
            <a:ext cx="1746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Proactive engagement</a:t>
            </a:r>
          </a:p>
        </p:txBody>
      </p:sp>
      <p:sp>
        <p:nvSpPr>
          <p:cNvPr id="1321" name="Shape 1321"/>
          <p:cNvSpPr/>
          <p:nvPr/>
        </p:nvSpPr>
        <p:spPr>
          <a:xfrm>
            <a:off x="7717028" y="4945540"/>
            <a:ext cx="21205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Checking implementations by hand</a:t>
            </a:r>
          </a:p>
        </p:txBody>
      </p:sp>
      <p:sp>
        <p:nvSpPr>
          <p:cNvPr id="1322" name="Shape 1322"/>
          <p:cNvSpPr/>
          <p:nvPr/>
        </p:nvSpPr>
        <p:spPr>
          <a:xfrm>
            <a:off x="12380355" y="4945540"/>
            <a:ext cx="23322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Expressing policy as testable code</a:t>
            </a:r>
          </a:p>
        </p:txBody>
      </p:sp>
      <p:sp>
        <p:nvSpPr>
          <p:cNvPr id="1323" name="Shape 1323"/>
          <p:cNvSpPr/>
          <p:nvPr/>
        </p:nvSpPr>
        <p:spPr>
          <a:xfrm>
            <a:off x="7717028" y="6280354"/>
            <a:ext cx="1931733" cy="348800"/>
          </a:xfrm>
          <a:prstGeom prst="rect">
            <a:avLst/>
          </a:prstGeom>
          <a:noFill/>
          <a:ln>
            <a:noFill/>
          </a:ln>
        </p:spPr>
        <p:txBody>
          <a:bodyPr lIns="121900" tIns="60929" rIns="121900" bIns="60929" anchor="ctr" anchorCtr="0">
            <a:noAutofit/>
          </a:bodyPr>
          <a:lstStyle/>
          <a:p>
            <a:pPr defTabSz="1625529" fontAlgn="auto">
              <a:spcBef>
                <a:spcPts val="0"/>
              </a:spcBef>
              <a:spcAft>
                <a:spcPts val="0"/>
              </a:spcAft>
              <a:buSzPct val="25000"/>
            </a:pPr>
            <a:r>
              <a:rPr lang="en-US" sz="1800" b="1" kern="0">
                <a:solidFill>
                  <a:srgbClr val="435464"/>
                </a:solidFill>
                <a:latin typeface="Raleway"/>
                <a:ea typeface="Raleway"/>
                <a:cs typeface="Raleway"/>
                <a:sym typeface="Raleway"/>
              </a:rPr>
              <a:t>Short term compliance</a:t>
            </a:r>
          </a:p>
        </p:txBody>
      </p:sp>
      <p:sp>
        <p:nvSpPr>
          <p:cNvPr id="1324" name="Shape 1324"/>
          <p:cNvSpPr/>
          <p:nvPr/>
        </p:nvSpPr>
        <p:spPr>
          <a:xfrm>
            <a:off x="12301822" y="6280354"/>
            <a:ext cx="2410667" cy="348800"/>
          </a:xfrm>
          <a:prstGeom prst="rect">
            <a:avLst/>
          </a:prstGeom>
          <a:noFill/>
          <a:ln>
            <a:noFill/>
          </a:ln>
        </p:spPr>
        <p:txBody>
          <a:bodyPr lIns="121900" tIns="60929" rIns="121900" bIns="60929" anchor="ctr" anchorCtr="0">
            <a:noAutofit/>
          </a:bodyPr>
          <a:lstStyle/>
          <a:p>
            <a:pPr algn="r" defTabSz="1625529" fontAlgn="auto">
              <a:spcBef>
                <a:spcPts val="0"/>
              </a:spcBef>
              <a:spcAft>
                <a:spcPts val="0"/>
              </a:spcAft>
              <a:buSzPct val="25000"/>
            </a:pPr>
            <a:r>
              <a:rPr lang="en-US" sz="1800" b="1" kern="0">
                <a:solidFill>
                  <a:srgbClr val="435464"/>
                </a:solidFill>
                <a:latin typeface="Raleway"/>
                <a:ea typeface="Raleway"/>
                <a:cs typeface="Raleway"/>
                <a:sym typeface="Raleway"/>
              </a:rPr>
              <a:t>Long term process improvement</a:t>
            </a:r>
          </a:p>
        </p:txBody>
      </p:sp>
      <p:sp>
        <p:nvSpPr>
          <p:cNvPr id="1325" name="Shape 1325"/>
          <p:cNvSpPr/>
          <p:nvPr/>
        </p:nvSpPr>
        <p:spPr>
          <a:xfrm>
            <a:off x="7053651" y="3605321"/>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6" name="Shape 1326"/>
          <p:cNvSpPr/>
          <p:nvPr/>
        </p:nvSpPr>
        <p:spPr>
          <a:xfrm>
            <a:off x="14712499" y="3605321"/>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7" name="Shape 1327"/>
          <p:cNvSpPr/>
          <p:nvPr/>
        </p:nvSpPr>
        <p:spPr>
          <a:xfrm>
            <a:off x="7053651" y="4877006"/>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8" name="Shape 1328"/>
          <p:cNvSpPr/>
          <p:nvPr/>
        </p:nvSpPr>
        <p:spPr>
          <a:xfrm>
            <a:off x="14712499" y="4877006"/>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29" name="Shape 1329"/>
          <p:cNvSpPr/>
          <p:nvPr/>
        </p:nvSpPr>
        <p:spPr>
          <a:xfrm>
            <a:off x="7053651" y="6211820"/>
            <a:ext cx="485867" cy="485867"/>
          </a:xfrm>
          <a:prstGeom prst="ellipse">
            <a:avLst/>
          </a:prstGeom>
          <a:solidFill>
            <a:srgbClr val="7D868C"/>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0" name="Shape 1330"/>
          <p:cNvSpPr/>
          <p:nvPr/>
        </p:nvSpPr>
        <p:spPr>
          <a:xfrm>
            <a:off x="14712499" y="6211820"/>
            <a:ext cx="485867" cy="485867"/>
          </a:xfrm>
          <a:prstGeom prst="ellipse">
            <a:avLst/>
          </a:prstGeom>
          <a:solidFill>
            <a:srgbClr val="F18B21"/>
          </a:solidFill>
          <a:ln>
            <a:noFill/>
          </a:ln>
        </p:spPr>
        <p:txBody>
          <a:bodyPr lIns="0" tIns="60929" rIns="0" bIns="60929"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1331" name="Shape 1331"/>
          <p:cNvSpPr/>
          <p:nvPr/>
        </p:nvSpPr>
        <p:spPr>
          <a:xfrm>
            <a:off x="9909665" y="4945540"/>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1332" name="Shape 1332"/>
          <p:cNvSpPr/>
          <p:nvPr/>
        </p:nvSpPr>
        <p:spPr>
          <a:xfrm>
            <a:off x="9909665" y="6280354"/>
            <a:ext cx="2493332" cy="348800"/>
          </a:xfrm>
          <a:prstGeom prst="homePlate">
            <a:avLst>
              <a:gd name="adj" fmla="val 50000"/>
            </a:avLst>
          </a:prstGeom>
          <a:solidFill>
            <a:srgbClr val="DCDCDC"/>
          </a:solidFill>
          <a:ln>
            <a:noFill/>
          </a:ln>
        </p:spPr>
        <p:txBody>
          <a:bodyPr lIns="162519" tIns="162519" rIns="162519" bIns="162519"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nvGrpSpPr>
          <p:cNvPr id="1333" name="Shape 1333"/>
          <p:cNvGrpSpPr/>
          <p:nvPr/>
        </p:nvGrpSpPr>
        <p:grpSpPr>
          <a:xfrm>
            <a:off x="677326" y="7813686"/>
            <a:ext cx="1141109" cy="1141221"/>
            <a:chOff x="380998" y="4393138"/>
            <a:chExt cx="632700" cy="632700"/>
          </a:xfrm>
        </p:grpSpPr>
        <p:sp>
          <p:nvSpPr>
            <p:cNvPr id="1334" name="Shape 1334"/>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529" fontAlgn="auto">
                <a:spcBef>
                  <a:spcPts val="0"/>
                </a:spcBef>
                <a:spcAft>
                  <a:spcPts val="0"/>
                </a:spcAft>
              </a:pPr>
              <a:endParaRPr b="1" kern="0">
                <a:solidFill>
                  <a:srgbClr val="FFFFFF"/>
                </a:solidFill>
                <a:latin typeface="Raleway"/>
                <a:ea typeface="Raleway"/>
                <a:cs typeface="Raleway"/>
                <a:sym typeface="Raleway"/>
              </a:endParaRPr>
            </a:p>
          </p:txBody>
        </p:sp>
        <p:pic>
          <p:nvPicPr>
            <p:cNvPr id="1335" name="Shape 1335"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
        <p:nvSpPr>
          <p:cNvPr id="1336" name="Shape 1336"/>
          <p:cNvSpPr txBox="1"/>
          <p:nvPr/>
        </p:nvSpPr>
        <p:spPr>
          <a:xfrm>
            <a:off x="2253422" y="7930533"/>
            <a:ext cx="13505600" cy="906667"/>
          </a:xfrm>
          <a:prstGeom prst="rect">
            <a:avLst/>
          </a:prstGeom>
          <a:noFill/>
          <a:ln>
            <a:noFill/>
          </a:ln>
        </p:spPr>
        <p:txBody>
          <a:bodyPr lIns="0" tIns="0" rIns="0" bIns="0" anchor="ctr" anchorCtr="0">
            <a:noAutofit/>
          </a:bodyPr>
          <a:lstStyle/>
          <a:p>
            <a:pPr defTabSz="1625529" fontAlgn="auto">
              <a:lnSpc>
                <a:spcPct val="90000"/>
              </a:lnSpc>
              <a:spcBef>
                <a:spcPts val="0"/>
              </a:spcBef>
              <a:spcAft>
                <a:spcPts val="0"/>
              </a:spcAft>
            </a:pPr>
            <a:r>
              <a:rPr lang="en-US" sz="3200" kern="0">
                <a:solidFill>
                  <a:srgbClr val="FFFFFF"/>
                </a:solidFill>
                <a:latin typeface="Raleway"/>
                <a:ea typeface="Raleway"/>
                <a:cs typeface="Raleway"/>
                <a:sym typeface="Raleway"/>
              </a:rPr>
              <a:t>One language, One workflow</a:t>
            </a:r>
          </a:p>
        </p:txBody>
      </p:sp>
    </p:spTree>
    <p:extLst>
      <p:ext uri="{BB962C8B-B14F-4D97-AF65-F5344CB8AC3E}">
        <p14:creationId xmlns:p14="http://schemas.microsoft.com/office/powerpoint/2010/main" val="278081519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4294967295"/>
          </p:nvPr>
        </p:nvSpPr>
        <p:spPr>
          <a:xfrm>
            <a:off x="677333" y="1856203"/>
            <a:ext cx="14898624" cy="5345954"/>
          </a:xfrm>
          <a:prstGeom prst="rect">
            <a:avLst/>
          </a:prstGeom>
        </p:spPr>
        <p:txBody>
          <a:bodyPr lIns="101592" tIns="50796" rIns="101592" bIns="50796"/>
          <a:lstStyle/>
          <a:p>
            <a:pPr algn="ctr"/>
            <a:r>
              <a:rPr lang="en-US" sz="73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3786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idx="1"/>
          </p:nvPr>
        </p:nvSpPr>
        <p:spPr/>
        <p:txBody>
          <a:bodyPr/>
          <a:lstStyle/>
          <a:p>
            <a:r>
              <a:rPr lang="en-US" dirty="0"/>
              <a:t>Orientation to the learning </a:t>
            </a:r>
            <a:r>
              <a:rPr lang="en-US" dirty="0" smtClean="0"/>
              <a:t>environment</a:t>
            </a:r>
            <a:endParaRPr lang="en-US" dirty="0"/>
          </a:p>
          <a:p>
            <a:r>
              <a:rPr lang="en-US" dirty="0"/>
              <a:t>Introduction to </a:t>
            </a:r>
            <a:r>
              <a:rPr lang="en-US" dirty="0" err="1"/>
              <a:t>InSpec</a:t>
            </a:r>
            <a:endParaRPr lang="en-US" dirty="0"/>
          </a:p>
          <a:p>
            <a:r>
              <a:rPr lang="en-US" dirty="0"/>
              <a:t>The </a:t>
            </a:r>
            <a:r>
              <a:rPr lang="en-US" dirty="0" err="1"/>
              <a:t>InSpec</a:t>
            </a:r>
            <a:r>
              <a:rPr lang="en-US" dirty="0"/>
              <a:t> Command Line Interface (CLI)</a:t>
            </a:r>
          </a:p>
          <a:p>
            <a:r>
              <a:rPr lang="en-US" dirty="0"/>
              <a:t>Integration testing with </a:t>
            </a:r>
            <a:r>
              <a:rPr lang="en-US" dirty="0" err="1"/>
              <a:t>InSpec</a:t>
            </a:r>
            <a:endParaRPr lang="en-US" dirty="0"/>
          </a:p>
          <a:p>
            <a:r>
              <a:rPr lang="en-US" dirty="0"/>
              <a:t>Additional Resources and Support</a:t>
            </a:r>
          </a:p>
        </p:txBody>
      </p:sp>
    </p:spTree>
    <p:extLst>
      <p:ext uri="{BB962C8B-B14F-4D97-AF65-F5344CB8AC3E}">
        <p14:creationId xmlns:p14="http://schemas.microsoft.com/office/powerpoint/2010/main" val="38850511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 </a:t>
            </a:r>
            <a:endParaRPr lang="ro-RO" sz="2500" dirty="0">
              <a:solidFill>
                <a:srgbClr val="4E9A06"/>
              </a:solidFill>
              <a:latin typeface="Consolas"/>
              <a:cs typeface="Consolas"/>
            </a:endParaRPr>
          </a:p>
          <a:p>
            <a:r>
              <a:rPr lang="ro-RO" sz="2500" dirty="0">
                <a:solidFill>
                  <a:srgbClr val="4E9A06"/>
                </a:solidFill>
                <a:latin typeface="Consolas"/>
                <a:cs typeface="Consolas"/>
              </a:rPr>
              <a:t>     </a:t>
            </a:r>
          </a:p>
          <a:p>
            <a:r>
              <a:rPr lang="mr-IN" sz="2500" dirty="0">
                <a:solidFill>
                  <a:srgbClr val="4E9A06"/>
                </a:solidFill>
                <a:latin typeface="Consolas"/>
                <a:cs typeface="Consolas"/>
              </a:rPr>
              <a:t> </a:t>
            </a:r>
            <a:r>
              <a:rPr lang="en-US" sz="2500" dirty="0">
                <a:solidFill>
                  <a:srgbClr val="4E9A06"/>
                </a:solidFill>
                <a:latin typeface="Consolas"/>
                <a:cs typeface="Consolas"/>
              </a:rPr>
              <a:t> </a:t>
            </a:r>
            <a:endParaRPr lang="mr-IN" sz="2500" dirty="0">
              <a:solidFill>
                <a:srgbClr val="4E9A06"/>
              </a:solidFill>
              <a:latin typeface="Consolas"/>
              <a:cs typeface="Consolas"/>
            </a:endParaRPr>
          </a:p>
          <a:p>
            <a:endParaRPr lang="mr-IN" sz="2500" dirty="0">
              <a:latin typeface="Consolas"/>
              <a:cs typeface="Consolas"/>
            </a:endParaRPr>
          </a:p>
          <a:p>
            <a:r>
              <a:rPr lang="en-US" sz="2500" dirty="0">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71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204A87"/>
              </a:solidFill>
              <a:latin typeface="Consolas"/>
              <a:cs typeface="Consolas"/>
            </a:endParaRPr>
          </a:p>
          <a:p>
            <a:r>
              <a:rPr lang="en-US" sz="2500" dirty="0">
                <a:latin typeface="Consolas"/>
                <a:cs typeface="Consolas"/>
              </a:rPr>
              <a:t>    </a:t>
            </a:r>
            <a:r>
              <a:rPr lang="en-US" sz="2500" dirty="0">
                <a:solidFill>
                  <a:srgbClr val="000000"/>
                </a:solidFill>
                <a:latin typeface="Consolas"/>
                <a:cs typeface="Consolas"/>
              </a:rPr>
              <a:t> </a:t>
            </a:r>
            <a:endParaRPr lang="en-US" sz="2500" b="1" dirty="0">
              <a:solidFill>
                <a:srgbClr val="000000"/>
              </a:solidFill>
              <a:latin typeface="Consolas"/>
              <a:cs typeface="Consolas"/>
            </a:endParaRPr>
          </a:p>
          <a:p>
            <a:r>
              <a:rPr lang="mr-IN" sz="2500" dirty="0">
                <a:latin typeface="Consolas"/>
                <a:cs typeface="Consolas"/>
              </a:rPr>
              <a:t>  </a:t>
            </a:r>
            <a:r>
              <a:rPr lang="en-US" sz="2500" b="1" dirty="0">
                <a:solidFill>
                  <a:srgbClr val="204A87"/>
                </a:solidFill>
                <a:latin typeface="Consolas"/>
                <a:cs typeface="Consolas"/>
              </a:rPr>
              <a:t> </a:t>
            </a:r>
            <a:endParaRPr lang="mr-IN" sz="2500" b="1" dirty="0">
              <a:solidFill>
                <a:srgbClr val="204A87"/>
              </a:solidFill>
              <a:latin typeface="Consolas"/>
              <a:cs typeface="Consolas"/>
            </a:endParaRP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3" name="Straight Arrow Connector 12"/>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050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 </a:t>
            </a:r>
            <a:endParaRPr lang="ro-RO" sz="2500" b="1" dirty="0">
              <a:solidFill>
                <a:srgbClr val="0000CF"/>
              </a:solidFill>
              <a:latin typeface="Consolas"/>
              <a:cs typeface="Consolas"/>
            </a:endParaRP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5" name="Straight Arrow Connector 14"/>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4758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r>
              <a:rPr lang="en-US" sz="2500" dirty="0">
                <a:solidFill>
                  <a:srgbClr val="000000"/>
                </a:solidFill>
                <a:latin typeface="Consolas"/>
                <a:cs typeface="Consolas"/>
              </a:rPr>
              <a:t>control </a:t>
            </a:r>
            <a:r>
              <a:rPr lang="en-US" sz="2500" dirty="0">
                <a:solidFill>
                  <a:srgbClr val="4E9A06"/>
                </a:solidFill>
                <a:latin typeface="Consolas"/>
                <a:cs typeface="Consolas"/>
              </a:rPr>
              <a:t>'ssh-6.2.1' </a:t>
            </a:r>
            <a:r>
              <a:rPr lang="en-US" sz="2500" b="1" dirty="0">
                <a:solidFill>
                  <a:srgbClr val="204A87"/>
                </a:solidFill>
                <a:latin typeface="Consolas"/>
                <a:cs typeface="Consolas"/>
              </a:rPr>
              <a:t>do</a:t>
            </a:r>
          </a:p>
          <a:p>
            <a:r>
              <a:rPr lang="ro-RO" sz="2500" dirty="0">
                <a:latin typeface="Consolas"/>
                <a:cs typeface="Consolas"/>
              </a:rPr>
              <a:t>  </a:t>
            </a:r>
            <a:r>
              <a:rPr lang="ro-RO" sz="2500" dirty="0">
                <a:solidFill>
                  <a:srgbClr val="000000"/>
                </a:solidFill>
                <a:latin typeface="Consolas"/>
                <a:cs typeface="Consolas"/>
              </a:rPr>
              <a:t>impact </a:t>
            </a:r>
            <a:r>
              <a:rPr lang="ro-RO" sz="2500" b="1" dirty="0">
                <a:solidFill>
                  <a:srgbClr val="0000CF"/>
                </a:solidFill>
                <a:latin typeface="Consolas"/>
                <a:cs typeface="Consolas"/>
              </a:rPr>
              <a:t>1</a:t>
            </a:r>
            <a:r>
              <a:rPr lang="ro-RO" sz="2500" b="1" dirty="0">
                <a:solidFill>
                  <a:srgbClr val="CE5C00"/>
                </a:solidFill>
                <a:latin typeface="Consolas"/>
                <a:cs typeface="Consolas"/>
              </a:rPr>
              <a:t>.</a:t>
            </a:r>
            <a:r>
              <a:rPr lang="ro-RO" sz="2500" b="1" dirty="0">
                <a:solidFill>
                  <a:srgbClr val="0000CF"/>
                </a:solidFill>
                <a:latin typeface="Consolas"/>
                <a:cs typeface="Consolas"/>
              </a:rPr>
              <a:t>0</a:t>
            </a:r>
          </a:p>
          <a:p>
            <a:r>
              <a:rPr lang="ro-RO" sz="2500" dirty="0">
                <a:latin typeface="Consolas"/>
                <a:cs typeface="Consolas"/>
              </a:rPr>
              <a:t>  </a:t>
            </a:r>
            <a:r>
              <a:rPr lang="ro-RO" sz="2500" dirty="0">
                <a:solidFill>
                  <a:srgbClr val="000000"/>
                </a:solidFill>
                <a:latin typeface="Consolas"/>
                <a:cs typeface="Consolas"/>
              </a:rPr>
              <a:t>title </a:t>
            </a:r>
            <a:r>
              <a:rPr lang="ro-RO" sz="2500" dirty="0">
                <a:solidFill>
                  <a:srgbClr val="4E9A06"/>
                </a:solidFill>
                <a:latin typeface="Consolas"/>
                <a:cs typeface="Consolas"/>
              </a:rPr>
              <a:t>'Set SSH Protocol to 2'</a:t>
            </a:r>
          </a:p>
          <a:p>
            <a:r>
              <a:rPr lang="ro-RO" sz="2500" dirty="0">
                <a:latin typeface="Consolas"/>
                <a:cs typeface="Consolas"/>
              </a:rPr>
              <a:t>  </a:t>
            </a:r>
            <a:r>
              <a:rPr lang="ro-RO" sz="2500" dirty="0">
                <a:solidFill>
                  <a:srgbClr val="000000"/>
                </a:solidFill>
                <a:latin typeface="Consolas"/>
                <a:cs typeface="Consolas"/>
              </a:rPr>
              <a:t>desc </a:t>
            </a:r>
            <a:r>
              <a:rPr lang="ro-RO" sz="2500" dirty="0">
                <a:solidFill>
                  <a:srgbClr val="4E9A06"/>
                </a:solidFill>
                <a:latin typeface="Consolas"/>
                <a:cs typeface="Consolas"/>
              </a:rPr>
              <a:t>"</a:t>
            </a:r>
          </a:p>
          <a:p>
            <a:r>
              <a:rPr lang="ro-RO" sz="2500" dirty="0">
                <a:solidFill>
                  <a:srgbClr val="4E9A06"/>
                </a:solidFill>
                <a:latin typeface="Consolas"/>
                <a:cs typeface="Consolas"/>
              </a:rPr>
              <a:t>    SSH supports two different ...</a:t>
            </a:r>
          </a:p>
          <a:p>
            <a:r>
              <a:rPr lang="mr-IN" sz="2500" dirty="0">
                <a:solidFill>
                  <a:srgbClr val="4E9A06"/>
                </a:solidFill>
                <a:latin typeface="Consolas"/>
                <a:cs typeface="Consolas"/>
              </a:rPr>
              <a:t>  "</a:t>
            </a:r>
          </a:p>
          <a:p>
            <a:endParaRPr lang="mr-IN" sz="2500" dirty="0">
              <a:latin typeface="Consolas"/>
              <a:cs typeface="Consolas"/>
            </a:endParaRPr>
          </a:p>
          <a:p>
            <a:r>
              <a:rPr lang="en-US" sz="2500" dirty="0">
                <a:latin typeface="Consolas"/>
                <a:cs typeface="Consolas"/>
              </a:rPr>
              <a:t>  </a:t>
            </a:r>
            <a:r>
              <a:rPr lang="en-US" sz="2500" dirty="0">
                <a:solidFill>
                  <a:srgbClr val="000000"/>
                </a:solidFill>
                <a:latin typeface="Consolas"/>
                <a:cs typeface="Consolas"/>
              </a:rPr>
              <a:t>describe </a:t>
            </a:r>
            <a:r>
              <a:rPr lang="en-US" sz="2500" dirty="0" err="1">
                <a:solidFill>
                  <a:srgbClr val="000000"/>
                </a:solidFill>
                <a:latin typeface="Consolas"/>
                <a:cs typeface="Consolas"/>
              </a:rPr>
              <a:t>sshd_config</a:t>
            </a:r>
            <a:r>
              <a:rPr lang="en-US" sz="2500" dirty="0">
                <a:solidFill>
                  <a:srgbClr val="000000"/>
                </a:solidFill>
                <a:latin typeface="Consolas"/>
                <a:cs typeface="Consolas"/>
              </a:rPr>
              <a:t> </a:t>
            </a:r>
            <a:r>
              <a:rPr lang="en-US" sz="2500" b="1" dirty="0">
                <a:solidFill>
                  <a:srgbClr val="204A87"/>
                </a:solidFill>
                <a:latin typeface="Consolas"/>
                <a:cs typeface="Consolas"/>
              </a:rPr>
              <a:t>do</a:t>
            </a:r>
          </a:p>
          <a:p>
            <a:r>
              <a:rPr lang="en-US" sz="2500" dirty="0">
                <a:latin typeface="Consolas"/>
                <a:cs typeface="Consolas"/>
              </a:rPr>
              <a:t>    </a:t>
            </a:r>
            <a:r>
              <a:rPr lang="en-US" sz="2500" dirty="0">
                <a:solidFill>
                  <a:srgbClr val="000000"/>
                </a:solidFill>
                <a:latin typeface="Consolas"/>
                <a:cs typeface="Consolas"/>
              </a:rPr>
              <a:t>its</a:t>
            </a:r>
            <a:r>
              <a:rPr lang="en-US" sz="2500" b="1" dirty="0">
                <a:solidFill>
                  <a:srgbClr val="000000"/>
                </a:solidFill>
                <a:latin typeface="Consolas"/>
                <a:cs typeface="Consolas"/>
              </a:rPr>
              <a:t>(</a:t>
            </a:r>
            <a:r>
              <a:rPr lang="en-US" sz="2500" b="1" dirty="0">
                <a:solidFill>
                  <a:srgbClr val="4E9A06"/>
                </a:solidFill>
                <a:latin typeface="Consolas"/>
                <a:cs typeface="Consolas"/>
              </a:rPr>
              <a:t>'Protocol'</a:t>
            </a:r>
            <a:r>
              <a:rPr lang="en-US" sz="2500" b="1" dirty="0">
                <a:solidFill>
                  <a:srgbClr val="000000"/>
                </a:solidFill>
                <a:latin typeface="Consolas"/>
                <a:cs typeface="Consolas"/>
              </a:rPr>
              <a:t>) { should </a:t>
            </a:r>
            <a:r>
              <a:rPr lang="en-US" sz="2500" b="1" dirty="0" err="1">
                <a:solidFill>
                  <a:srgbClr val="000000"/>
                </a:solidFill>
                <a:latin typeface="Consolas"/>
                <a:cs typeface="Consolas"/>
              </a:rPr>
              <a:t>cmp</a:t>
            </a:r>
            <a:r>
              <a:rPr lang="en-US" sz="2500" b="1" dirty="0">
                <a:solidFill>
                  <a:srgbClr val="000000"/>
                </a:solidFill>
                <a:latin typeface="Consolas"/>
                <a:cs typeface="Consolas"/>
              </a:rPr>
              <a:t>(</a:t>
            </a:r>
            <a:r>
              <a:rPr lang="en-US" sz="2500" b="1" dirty="0">
                <a:solidFill>
                  <a:srgbClr val="4E9A06"/>
                </a:solidFill>
                <a:latin typeface="Consolas"/>
                <a:cs typeface="Consolas"/>
              </a:rPr>
              <a:t>'2'</a:t>
            </a:r>
            <a:r>
              <a:rPr lang="en-US" sz="2500" b="1" dirty="0">
                <a:solidFill>
                  <a:srgbClr val="000000"/>
                </a:solidFill>
                <a:latin typeface="Consolas"/>
                <a:cs typeface="Consolas"/>
              </a:rPr>
              <a:t>) }</a:t>
            </a:r>
          </a:p>
          <a:p>
            <a:r>
              <a:rPr lang="mr-IN" sz="2500" dirty="0">
                <a:latin typeface="Consolas"/>
                <a:cs typeface="Consolas"/>
              </a:rPr>
              <a:t>  </a:t>
            </a:r>
            <a:r>
              <a:rPr lang="mr-IN" sz="2500" b="1" dirty="0">
                <a:solidFill>
                  <a:srgbClr val="204A87"/>
                </a:solidFill>
                <a:latin typeface="Consolas"/>
                <a:cs typeface="Consolas"/>
              </a:rPr>
              <a:t>end</a:t>
            </a:r>
          </a:p>
          <a:p>
            <a:r>
              <a:rPr lang="en-US" sz="2500" b="1" dirty="0">
                <a:solidFill>
                  <a:srgbClr val="204A87"/>
                </a:solidFill>
                <a:latin typeface="Consolas"/>
                <a:cs typeface="Consolas"/>
              </a:rPr>
              <a:t>end</a:t>
            </a:r>
          </a:p>
          <a:p>
            <a:endParaRPr lang="en-US" sz="25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8" name="Straight Arrow Connector 7"/>
          <p:cNvCxnSpPr/>
          <p:nvPr/>
        </p:nvCxnSpPr>
        <p:spPr>
          <a:xfrm>
            <a:off x="4133406" y="5822797"/>
            <a:ext cx="4420325" cy="32056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80379" y="3194544"/>
            <a:ext cx="6199822" cy="1151879"/>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4556385" y="2116939"/>
            <a:ext cx="3686700"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56384" y="2116940"/>
            <a:ext cx="3997344" cy="1200473"/>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561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41"/>
        <p:cNvGrpSpPr/>
        <p:nvPr/>
      </p:nvGrpSpPr>
      <p:grpSpPr>
        <a:xfrm>
          <a:off x="0" y="0"/>
          <a:ext cx="0" cy="0"/>
          <a:chOff x="0" y="0"/>
          <a:chExt cx="0" cy="0"/>
        </a:xfrm>
      </p:grpSpPr>
      <p:sp>
        <p:nvSpPr>
          <p:cNvPr id="1342" name="Shape 134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Differences in verifying compliance policy</a:t>
            </a:r>
          </a:p>
        </p:txBody>
      </p:sp>
      <p:sp>
        <p:nvSpPr>
          <p:cNvPr id="1343" name="Shape 1343"/>
          <p:cNvSpPr/>
          <p:nvPr/>
        </p:nvSpPr>
        <p:spPr>
          <a:xfrm>
            <a:off x="687517" y="4463158"/>
            <a:ext cx="5391465" cy="1561065"/>
          </a:xfrm>
          <a:prstGeom prst="roundRect">
            <a:avLst>
              <a:gd name="adj" fmla="val 5320"/>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buClr>
                <a:srgbClr val="000000"/>
              </a:buClr>
              <a:buSzPct val="100000"/>
            </a:pPr>
            <a:r>
              <a:rPr lang="en-US" sz="2000" b="1" kern="0">
                <a:solidFill>
                  <a:srgbClr val="FFFFFF"/>
                </a:solidFill>
                <a:latin typeface="Consolas"/>
                <a:ea typeface="Consolas"/>
                <a:cs typeface="Consolas"/>
                <a:sym typeface="Consolas"/>
              </a:rPr>
              <a:t> &gt; grep "^Protocol" /etc/ssh/sshd_config | sed 's/Protocol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2</a:t>
            </a:r>
          </a:p>
        </p:txBody>
      </p:sp>
      <p:sp>
        <p:nvSpPr>
          <p:cNvPr id="1344" name="Shape 1344"/>
          <p:cNvSpPr/>
          <p:nvPr/>
        </p:nvSpPr>
        <p:spPr>
          <a:xfrm>
            <a:off x="687468" y="4164489"/>
            <a:ext cx="53914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5" name="Shape 1345"/>
          <p:cNvSpPr/>
          <p:nvPr/>
        </p:nvSpPr>
        <p:spPr>
          <a:xfrm>
            <a:off x="826025"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6" name="Shape 1346"/>
          <p:cNvSpPr/>
          <p:nvPr/>
        </p:nvSpPr>
        <p:spPr>
          <a:xfrm>
            <a:off x="1131980" y="426634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7" name="Shape 1347"/>
          <p:cNvSpPr/>
          <p:nvPr/>
        </p:nvSpPr>
        <p:spPr>
          <a:xfrm>
            <a:off x="1437939" y="4266340"/>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48" name="Shape 1348"/>
          <p:cNvSpPr/>
          <p:nvPr/>
        </p:nvSpPr>
        <p:spPr>
          <a:xfrm>
            <a:off x="687467" y="1777511"/>
            <a:ext cx="14891200" cy="1734400"/>
          </a:xfrm>
          <a:prstGeom prst="rect">
            <a:avLst/>
          </a:prstGeom>
          <a:noFill/>
          <a:ln>
            <a:noFill/>
          </a:ln>
        </p:spPr>
        <p:txBody>
          <a:bodyPr lIns="0" tIns="121900" rIns="121900" bIns="121900" anchor="t" anchorCtr="0">
            <a:noAutofit/>
          </a:bodyPr>
          <a:lstStyle/>
          <a:p>
            <a:pPr indent="-124167" defTabSz="1625529" fontAlgn="auto">
              <a:lnSpc>
                <a:spcPct val="90000"/>
              </a:lnSpc>
              <a:spcBef>
                <a:spcPts val="0"/>
              </a:spcBef>
              <a:spcAft>
                <a:spcPts val="0"/>
              </a:spcAft>
              <a:buSzPct val="61111"/>
            </a:pPr>
            <a:r>
              <a:rPr lang="en-US" sz="3200" b="1" kern="0">
                <a:solidFill>
                  <a:srgbClr val="435464"/>
                </a:solidFill>
                <a:latin typeface="Raleway"/>
                <a:ea typeface="Raleway"/>
                <a:cs typeface="Raleway"/>
                <a:sym typeface="Raleway"/>
              </a:rPr>
              <a:t>DOCUMENTATION</a:t>
            </a:r>
          </a:p>
          <a:p>
            <a:pPr indent="-124167" defTabSz="1625529" fontAlgn="auto">
              <a:lnSpc>
                <a:spcPct val="90000"/>
              </a:lnSpc>
              <a:spcBef>
                <a:spcPts val="1600"/>
              </a:spcBef>
              <a:spcAft>
                <a:spcPts val="0"/>
              </a:spcAft>
            </a:pPr>
            <a:r>
              <a:rPr lang="en-US" kern="0">
                <a:solidFill>
                  <a:srgbClr val="435464"/>
                </a:solidFill>
                <a:latin typeface="Raleway"/>
                <a:ea typeface="Raleway"/>
                <a:cs typeface="Raleway"/>
                <a:sym typeface="Raleway"/>
              </a:rPr>
              <a:t>SSH supports two different protocol versions. The original version, SSHv1, was subject to a number of security issues. Please use SSHv2 instead to avoid these.</a:t>
            </a:r>
          </a:p>
        </p:txBody>
      </p:sp>
      <p:sp>
        <p:nvSpPr>
          <p:cNvPr id="1349" name="Shape 1349"/>
          <p:cNvSpPr/>
          <p:nvPr/>
        </p:nvSpPr>
        <p:spPr>
          <a:xfrm>
            <a:off x="677388" y="7098787"/>
            <a:ext cx="5391467" cy="1561067"/>
          </a:xfrm>
          <a:prstGeom prst="roundRect">
            <a:avLst>
              <a:gd name="adj" fmla="val 6414"/>
            </a:avLst>
          </a:prstGeom>
          <a:solidFill>
            <a:srgbClr val="3E4346"/>
          </a:solidFill>
          <a:ln>
            <a:noFill/>
          </a:ln>
        </p:spPr>
        <p:txBody>
          <a:bodyPr lIns="162519" tIns="162519" rIns="162519" bIns="162519" anchor="t" anchorCtr="0">
            <a:noAutofit/>
          </a:bodyPr>
          <a:lstStyle/>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describe sshd_config </a:t>
            </a:r>
            <a:r>
              <a:rPr lang="en-US" sz="2000" b="1" kern="0">
                <a:solidFill>
                  <a:srgbClr val="FDB714"/>
                </a:solidFill>
                <a:latin typeface="Consolas"/>
                <a:ea typeface="Consolas"/>
                <a:cs typeface="Consolas"/>
                <a:sym typeface="Consolas"/>
              </a:rPr>
              <a:t>do</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'Protocol'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2</a:t>
            </a:r>
            <a:r>
              <a:rPr lang="en-US" sz="2000" b="1" kern="0">
                <a:solidFill>
                  <a:srgbClr val="FFFFFF"/>
                </a:solidFill>
                <a:latin typeface="Consolas"/>
                <a:ea typeface="Consolas"/>
                <a:cs typeface="Consolas"/>
                <a:sym typeface="Consolas"/>
              </a:rPr>
              <a:t> }</a:t>
            </a:r>
          </a:p>
          <a:p>
            <a:pPr defTabSz="1625529" fontAlgn="auto">
              <a:lnSpc>
                <a:spcPct val="115000"/>
              </a:lnSpc>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end</a:t>
            </a:r>
          </a:p>
        </p:txBody>
      </p:sp>
      <p:sp>
        <p:nvSpPr>
          <p:cNvPr id="1350" name="Shape 1350"/>
          <p:cNvSpPr/>
          <p:nvPr/>
        </p:nvSpPr>
        <p:spPr>
          <a:xfrm>
            <a:off x="677336" y="6800119"/>
            <a:ext cx="5391465"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1" name="Shape 1351"/>
          <p:cNvSpPr/>
          <p:nvPr/>
        </p:nvSpPr>
        <p:spPr>
          <a:xfrm>
            <a:off x="815892"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2" name="Shape 1352"/>
          <p:cNvSpPr/>
          <p:nvPr/>
        </p:nvSpPr>
        <p:spPr>
          <a:xfrm>
            <a:off x="1121847" y="69019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3" name="Shape 1353"/>
          <p:cNvSpPr/>
          <p:nvPr/>
        </p:nvSpPr>
        <p:spPr>
          <a:xfrm>
            <a:off x="1427805" y="6901972"/>
            <a:ext cx="196798"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4" name="Shape 1354"/>
          <p:cNvSpPr/>
          <p:nvPr/>
        </p:nvSpPr>
        <p:spPr>
          <a:xfrm>
            <a:off x="6933867" y="4485987"/>
            <a:ext cx="8644800" cy="41738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dirty="0">
                <a:solidFill>
                  <a:srgbClr val="FFFFFF"/>
                </a:solidFill>
                <a:latin typeface="Consolas"/>
                <a:ea typeface="Consolas"/>
                <a:cs typeface="Consolas"/>
                <a:sym typeface="Consolas"/>
              </a:rPr>
              <a:t>control </a:t>
            </a:r>
            <a:r>
              <a:rPr lang="en-US" sz="2000" b="1" kern="0" dirty="0">
                <a:solidFill>
                  <a:srgbClr val="5AB7B2"/>
                </a:solidFill>
                <a:latin typeface="Consolas"/>
                <a:ea typeface="Consolas"/>
                <a:cs typeface="Consolas"/>
                <a:sym typeface="Consolas"/>
              </a:rPr>
              <a:t>'ssh-1234'</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impact </a:t>
            </a:r>
            <a:r>
              <a:rPr lang="en-US" sz="2000" b="1" kern="0" dirty="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title </a:t>
            </a:r>
            <a:r>
              <a:rPr lang="en-US" sz="2000" b="1" kern="0" dirty="0">
                <a:solidFill>
                  <a:srgbClr val="5AB7B2"/>
                </a:solidFill>
                <a:latin typeface="Consolas"/>
                <a:ea typeface="Consolas"/>
                <a:cs typeface="Consolas"/>
                <a:sym typeface="Consolas"/>
              </a:rPr>
              <a:t>'Server: Set protocol version to SSHv2'</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err="1">
                <a:solidFill>
                  <a:srgbClr val="FFFFFF"/>
                </a:solidFill>
                <a:latin typeface="Consolas"/>
                <a:ea typeface="Consolas"/>
                <a:cs typeface="Consolas"/>
                <a:sym typeface="Consolas"/>
              </a:rPr>
              <a:t>desc</a:t>
            </a:r>
            <a:r>
              <a:rPr lang="en-US" sz="2000" b="1" kern="0" dirty="0">
                <a:solidFill>
                  <a:srgbClr val="FFFFFF"/>
                </a:solidFill>
                <a:latin typeface="Consolas"/>
                <a:ea typeface="Consolas"/>
                <a:cs typeface="Consolas"/>
                <a:sym typeface="Consolas"/>
              </a:rPr>
              <a:t> </a:t>
            </a:r>
            <a:r>
              <a:rPr lang="en-US" sz="2000" b="1" kern="0" dirty="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Set the SSH protocol version to 2. Don't use legacy</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insecure SSHv1 connections anymore...</a:t>
            </a:r>
          </a:p>
          <a:p>
            <a:pPr defTabSz="1625529" fontAlgn="auto">
              <a:spcBef>
                <a:spcPts val="0"/>
              </a:spcBef>
              <a:spcAft>
                <a:spcPts val="0"/>
              </a:spcAft>
            </a:pPr>
            <a:r>
              <a:rPr lang="en-US" sz="2000" b="1" kern="0" dirty="0">
                <a:solidFill>
                  <a:srgbClr val="5AB7B2"/>
                </a:solidFill>
                <a:latin typeface="Consolas"/>
                <a:ea typeface="Consolas"/>
                <a:cs typeface="Consolas"/>
                <a:sym typeface="Consolas"/>
              </a:rPr>
              <a:t>  "</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describe </a:t>
            </a:r>
            <a:r>
              <a:rPr lang="en-US" sz="2000" b="1" kern="0" dirty="0" err="1">
                <a:solidFill>
                  <a:srgbClr val="FFFFFF"/>
                </a:solidFill>
                <a:latin typeface="Consolas"/>
                <a:ea typeface="Consolas"/>
                <a:cs typeface="Consolas"/>
                <a:sym typeface="Consolas"/>
              </a:rPr>
              <a:t>sshd_config</a:t>
            </a: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its(</a:t>
            </a:r>
            <a:r>
              <a:rPr lang="en-US" sz="2000" b="1" kern="0" dirty="0">
                <a:solidFill>
                  <a:srgbClr val="5AB7B2"/>
                </a:solidFill>
                <a:latin typeface="Consolas"/>
                <a:ea typeface="Consolas"/>
                <a:cs typeface="Consolas"/>
                <a:sym typeface="Consolas"/>
              </a:rPr>
              <a:t>'Protocol'</a:t>
            </a:r>
            <a:r>
              <a:rPr lang="en-US" sz="2000" b="1" kern="0" dirty="0">
                <a:solidFill>
                  <a:srgbClr val="FFFFFF"/>
                </a:solidFill>
                <a:latin typeface="Consolas"/>
                <a:ea typeface="Consolas"/>
                <a:cs typeface="Consolas"/>
                <a:sym typeface="Consolas"/>
              </a:rPr>
              <a:t>) { should </a:t>
            </a:r>
            <a:r>
              <a:rPr lang="en-US" sz="2000" b="1" kern="0" dirty="0" err="1">
                <a:solidFill>
                  <a:srgbClr val="FFFFFF"/>
                </a:solidFill>
                <a:latin typeface="Consolas"/>
                <a:ea typeface="Consolas"/>
                <a:cs typeface="Consolas"/>
                <a:sym typeface="Consolas"/>
              </a:rPr>
              <a:t>eq</a:t>
            </a:r>
            <a:r>
              <a:rPr lang="en-US" sz="2000" b="1" kern="0" dirty="0">
                <a:solidFill>
                  <a:srgbClr val="FFFFFF"/>
                </a:solidFill>
                <a:latin typeface="Consolas"/>
                <a:ea typeface="Consolas"/>
                <a:cs typeface="Consolas"/>
                <a:sym typeface="Consolas"/>
              </a:rPr>
              <a:t> </a:t>
            </a:r>
            <a:r>
              <a:rPr lang="en-US" sz="2000" b="1" kern="0" dirty="0">
                <a:solidFill>
                  <a:srgbClr val="6BB2E2"/>
                </a:solidFill>
                <a:latin typeface="Consolas"/>
                <a:ea typeface="Consolas"/>
                <a:cs typeface="Consolas"/>
                <a:sym typeface="Consolas"/>
              </a:rPr>
              <a:t>2</a:t>
            </a:r>
            <a:r>
              <a:rPr lang="en-US" sz="2000" b="1" kern="0" dirty="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dirty="0">
                <a:solidFill>
                  <a:srgbClr val="FFFFFF"/>
                </a:solidFill>
                <a:latin typeface="Consolas"/>
                <a:ea typeface="Consolas"/>
                <a:cs typeface="Consolas"/>
                <a:sym typeface="Consolas"/>
              </a:rPr>
              <a:t>  </a:t>
            </a: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r>
              <a:rPr lang="en-US" sz="2000" b="1" kern="0" dirty="0">
                <a:solidFill>
                  <a:srgbClr val="FDB714"/>
                </a:solidFill>
                <a:latin typeface="Consolas"/>
                <a:ea typeface="Consolas"/>
                <a:cs typeface="Consolas"/>
                <a:sym typeface="Consolas"/>
              </a:rPr>
              <a:t>end</a:t>
            </a:r>
          </a:p>
          <a:p>
            <a:pPr defTabSz="1625529" fontAlgn="auto">
              <a:spcBef>
                <a:spcPts val="0"/>
              </a:spcBef>
              <a:spcAft>
                <a:spcPts val="0"/>
              </a:spcAft>
            </a:pPr>
            <a:endParaRPr sz="2000" b="1" kern="0" dirty="0">
              <a:solidFill>
                <a:srgbClr val="FFFFFF"/>
              </a:solidFill>
              <a:latin typeface="Consolas"/>
              <a:ea typeface="Consolas"/>
              <a:cs typeface="Consolas"/>
              <a:sym typeface="Consolas"/>
            </a:endParaRPr>
          </a:p>
        </p:txBody>
      </p:sp>
      <p:sp>
        <p:nvSpPr>
          <p:cNvPr id="1355" name="Shape 1355"/>
          <p:cNvSpPr/>
          <p:nvPr/>
        </p:nvSpPr>
        <p:spPr>
          <a:xfrm>
            <a:off x="6933778" y="4187319"/>
            <a:ext cx="86448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6" name="Shape 1356"/>
          <p:cNvSpPr/>
          <p:nvPr/>
        </p:nvSpPr>
        <p:spPr>
          <a:xfrm>
            <a:off x="7072336"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7" name="Shape 1357"/>
          <p:cNvSpPr/>
          <p:nvPr/>
        </p:nvSpPr>
        <p:spPr>
          <a:xfrm>
            <a:off x="7378292"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8" name="Shape 1358"/>
          <p:cNvSpPr/>
          <p:nvPr/>
        </p:nvSpPr>
        <p:spPr>
          <a:xfrm>
            <a:off x="7684247" y="4289172"/>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59" name="Shape 1359"/>
          <p:cNvSpPr txBox="1"/>
          <p:nvPr/>
        </p:nvSpPr>
        <p:spPr>
          <a:xfrm>
            <a:off x="677335" y="3722352"/>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SCRIPTING TOOLS</a:t>
            </a:r>
          </a:p>
        </p:txBody>
      </p:sp>
      <p:sp>
        <p:nvSpPr>
          <p:cNvPr id="1360" name="Shape 1360"/>
          <p:cNvSpPr txBox="1"/>
          <p:nvPr/>
        </p:nvSpPr>
        <p:spPr>
          <a:xfrm>
            <a:off x="677335" y="6361241"/>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
        <p:nvSpPr>
          <p:cNvPr id="1361" name="Shape 1361"/>
          <p:cNvSpPr txBox="1"/>
          <p:nvPr/>
        </p:nvSpPr>
        <p:spPr>
          <a:xfrm>
            <a:off x="6933867" y="3717086"/>
            <a:ext cx="5333333" cy="400533"/>
          </a:xfrm>
          <a:prstGeom prst="rect">
            <a:avLst/>
          </a:prstGeom>
          <a:noFill/>
          <a:ln>
            <a:noFill/>
          </a:ln>
        </p:spPr>
        <p:txBody>
          <a:bodyPr lIns="162519" tIns="162519" rIns="162519" bIns="162519" anchor="ctr" anchorCtr="0">
            <a:noAutofit/>
          </a:bodyPr>
          <a:lstStyle/>
          <a:p>
            <a:pPr defTabSz="1625529" fontAlgn="auto">
              <a:lnSpc>
                <a:spcPct val="90000"/>
              </a:lnSpc>
              <a:spcBef>
                <a:spcPts val="0"/>
              </a:spcBef>
              <a:spcAft>
                <a:spcPts val="0"/>
              </a:spcAft>
            </a:pPr>
            <a:r>
              <a:rPr lang="en-US" sz="2100" b="1" kern="0">
                <a:solidFill>
                  <a:srgbClr val="F18B21"/>
                </a:solidFill>
                <a:latin typeface="Raleway"/>
                <a:ea typeface="Raleway"/>
                <a:cs typeface="Raleway"/>
                <a:sym typeface="Raleway"/>
              </a:rPr>
              <a:t>COMPLIANCE LANGUAGE</a:t>
            </a:r>
          </a:p>
        </p:txBody>
      </p:sp>
    </p:spTree>
    <p:extLst>
      <p:ext uri="{BB962C8B-B14F-4D97-AF65-F5344CB8AC3E}">
        <p14:creationId xmlns:p14="http://schemas.microsoft.com/office/powerpoint/2010/main" val="11886186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Shape 1367"/>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
        <p:nvSpPr>
          <p:cNvPr id="1368" name="Shape 136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369" name="Shape 1369" descr="Image result for linux"/>
          <p:cNvPicPr preferRelativeResize="0"/>
          <p:nvPr/>
        </p:nvPicPr>
        <p:blipFill>
          <a:blip r:embed="rId3">
            <a:alphaModFix/>
          </a:blip>
          <a:stretch>
            <a:fillRect/>
          </a:stretch>
        </p:blipFill>
        <p:spPr>
          <a:xfrm>
            <a:off x="677336" y="2911022"/>
            <a:ext cx="2229556" cy="1232889"/>
          </a:xfrm>
          <a:prstGeom prst="rect">
            <a:avLst/>
          </a:prstGeom>
          <a:noFill/>
          <a:ln>
            <a:noFill/>
          </a:ln>
        </p:spPr>
      </p:pic>
      <p:pic>
        <p:nvPicPr>
          <p:cNvPr id="1370" name="Shape 1370" descr="Image result for windows"/>
          <p:cNvPicPr preferRelativeResize="0"/>
          <p:nvPr/>
        </p:nvPicPr>
        <p:blipFill>
          <a:blip r:embed="rId4">
            <a:alphaModFix/>
          </a:blip>
          <a:stretch>
            <a:fillRect/>
          </a:stretch>
        </p:blipFill>
        <p:spPr>
          <a:xfrm>
            <a:off x="677334" y="4386424"/>
            <a:ext cx="2918620" cy="642089"/>
          </a:xfrm>
          <a:prstGeom prst="rect">
            <a:avLst/>
          </a:prstGeom>
          <a:noFill/>
          <a:ln>
            <a:noFill/>
          </a:ln>
        </p:spPr>
      </p:pic>
      <p:pic>
        <p:nvPicPr>
          <p:cNvPr id="1371" name="Shape 1371" descr="Image result for bsd"/>
          <p:cNvPicPr preferRelativeResize="0"/>
          <p:nvPr/>
        </p:nvPicPr>
        <p:blipFill>
          <a:blip r:embed="rId5">
            <a:alphaModFix/>
          </a:blip>
          <a:stretch>
            <a:fillRect/>
          </a:stretch>
        </p:blipFill>
        <p:spPr>
          <a:xfrm>
            <a:off x="677333" y="5479558"/>
            <a:ext cx="2524800" cy="911020"/>
          </a:xfrm>
          <a:prstGeom prst="rect">
            <a:avLst/>
          </a:prstGeom>
          <a:noFill/>
          <a:ln>
            <a:noFill/>
          </a:ln>
        </p:spPr>
      </p:pic>
      <p:pic>
        <p:nvPicPr>
          <p:cNvPr id="1372" name="Shape 1372"/>
          <p:cNvPicPr preferRelativeResize="0"/>
          <p:nvPr/>
        </p:nvPicPr>
        <p:blipFill>
          <a:blip r:embed="rId6">
            <a:alphaModFix/>
          </a:blip>
          <a:stretch>
            <a:fillRect/>
          </a:stretch>
        </p:blipFill>
        <p:spPr>
          <a:xfrm>
            <a:off x="677333" y="6669557"/>
            <a:ext cx="2439154" cy="411111"/>
          </a:xfrm>
          <a:prstGeom prst="rect">
            <a:avLst/>
          </a:prstGeom>
          <a:noFill/>
          <a:ln>
            <a:noFill/>
          </a:ln>
        </p:spPr>
      </p:pic>
      <p:pic>
        <p:nvPicPr>
          <p:cNvPr id="1373" name="Shape 1373" descr="Image result for aix logo"/>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74" name="Shape 1374"/>
          <p:cNvSpPr txBox="1">
            <a:spLocks noGrp="1"/>
          </p:cNvSpPr>
          <p:nvPr>
            <p:ph type="body" idx="1"/>
          </p:nvPr>
        </p:nvSpPr>
        <p:spPr>
          <a:xfrm>
            <a:off x="5702178"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InSpec for Windows</a:t>
            </a:r>
          </a:p>
        </p:txBody>
      </p:sp>
      <p:sp>
        <p:nvSpPr>
          <p:cNvPr id="1375" name="Shape 1375"/>
          <p:cNvSpPr/>
          <p:nvPr/>
        </p:nvSpPr>
        <p:spPr>
          <a:xfrm>
            <a:off x="5702268" y="3074220"/>
            <a:ext cx="9396267" cy="4564267"/>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control </a:t>
            </a:r>
            <a:r>
              <a:rPr lang="en-US" sz="2000" b="1" kern="0">
                <a:solidFill>
                  <a:srgbClr val="5AB7B2"/>
                </a:solidFill>
                <a:latin typeface="Consolas"/>
                <a:ea typeface="Consolas"/>
                <a:cs typeface="Consolas"/>
                <a:sym typeface="Consolas"/>
              </a:rPr>
              <a:t>'windows-base-201'</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impact </a:t>
            </a:r>
            <a:r>
              <a:rPr lang="en-US" sz="2000" b="1" kern="0">
                <a:solidFill>
                  <a:srgbClr val="6BB2E2"/>
                </a:solidFill>
                <a:latin typeface="Consolas"/>
                <a:ea typeface="Consolas"/>
                <a:cs typeface="Consolas"/>
                <a:sym typeface="Consolas"/>
              </a:rPr>
              <a:t>1.0</a:t>
            </a:r>
          </a:p>
          <a:p>
            <a:pPr defTabSz="1625529" fontAlgn="auto">
              <a:spcBef>
                <a:spcPts val="0"/>
              </a:spcBef>
              <a:spcAft>
                <a:spcPts val="0"/>
              </a:spcAft>
            </a:pPr>
            <a:r>
              <a:rPr lang="en-US" sz="2000" b="1" kern="0">
                <a:solidFill>
                  <a:srgbClr val="FFFFFF"/>
                </a:solidFill>
                <a:latin typeface="Consolas"/>
                <a:ea typeface="Consolas"/>
                <a:cs typeface="Consolas"/>
                <a:sym typeface="Consolas"/>
              </a:rPr>
              <a:t>  title </a:t>
            </a:r>
            <a:r>
              <a:rPr lang="en-US" sz="2000" b="1" kern="0">
                <a:solidFill>
                  <a:srgbClr val="5AB7B2"/>
                </a:solidFill>
                <a:latin typeface="Consolas"/>
                <a:ea typeface="Consolas"/>
                <a:cs typeface="Consolas"/>
                <a:sym typeface="Consolas"/>
              </a:rPr>
              <a:t>'Strong Windows NTLMv2 Authentication Enabled; Weak LM       </a:t>
            </a:r>
          </a:p>
          <a:p>
            <a:pPr marL="812729" indent="812729" defTabSz="1625529" fontAlgn="auto">
              <a:spcBef>
                <a:spcPts val="0"/>
              </a:spcBef>
              <a:spcAft>
                <a:spcPts val="0"/>
              </a:spcAft>
            </a:pPr>
            <a:r>
              <a:rPr lang="en-US" sz="2000" b="1" kern="0">
                <a:solidFill>
                  <a:srgbClr val="5AB7B2"/>
                </a:solidFill>
                <a:latin typeface="Consolas"/>
                <a:ea typeface="Consolas"/>
                <a:cs typeface="Consolas"/>
                <a:sym typeface="Consolas"/>
              </a:rPr>
              <a:t>Disabled'</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 </a:t>
            </a:r>
            <a:r>
              <a:rPr lang="en-US" sz="2000" b="1" kern="0">
                <a:solidFill>
                  <a:srgbClr val="5AB7B2"/>
                </a:solidFill>
                <a:latin typeface="Consolas"/>
                <a:ea typeface="Consolas"/>
                <a:cs typeface="Consolas"/>
                <a:sym typeface="Consolas"/>
              </a:rPr>
              <a:t>'</a:t>
            </a:r>
          </a:p>
          <a:p>
            <a:pPr defTabSz="1625529" fontAlgn="auto">
              <a:spcBef>
                <a:spcPts val="0"/>
              </a:spcBef>
              <a:spcAft>
                <a:spcPts val="0"/>
              </a:spcAft>
            </a:pPr>
            <a:r>
              <a:rPr lang="en-US" sz="2000" b="1" kern="0">
                <a:solidFill>
                  <a:srgbClr val="5AB7B2"/>
                </a:solidFill>
                <a:latin typeface="Consolas"/>
                <a:ea typeface="Consolas"/>
                <a:cs typeface="Consolas"/>
                <a:sym typeface="Consolas"/>
              </a:rPr>
              <a:t>    @link: http://support.microsoft.com/en-us/kb/823659</a:t>
            </a:r>
          </a:p>
          <a:p>
            <a:pPr defTabSz="1625529" fontAlgn="auto">
              <a:spcBef>
                <a:spcPts val="0"/>
              </a:spcBef>
              <a:spcAft>
                <a:spcPts val="0"/>
              </a:spcAft>
            </a:pPr>
            <a:r>
              <a:rPr lang="en-US" sz="2000" b="1" kern="0">
                <a:solidFill>
                  <a:srgbClr val="5AB7B2"/>
                </a:solidFill>
                <a:latin typeface="Consolas"/>
                <a:ea typeface="Consolas"/>
                <a:cs typeface="Consolas"/>
                <a:sym typeface="Consolas"/>
              </a:rPr>
              <a:t>  '</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registry_key</a:t>
            </a:r>
          </a:p>
          <a:p>
            <a:pPr indent="812729" defTabSz="1625529" fontAlgn="auto">
              <a:spcBef>
                <a:spcPts val="0"/>
              </a:spcBef>
              <a:spcAft>
                <a:spcPts val="0"/>
              </a:spcAft>
            </a:pPr>
            <a:r>
              <a:rPr lang="en-US" sz="2000" b="1" kern="0">
                <a:solidFill>
                  <a:srgbClr val="FFFFFF"/>
                </a:solidFill>
                <a:latin typeface="Consolas"/>
                <a:ea typeface="Consolas"/>
                <a:cs typeface="Consolas"/>
                <a:sym typeface="Consolas"/>
              </a:rPr>
              <a:t>(</a:t>
            </a:r>
            <a:r>
              <a:rPr lang="en-US" sz="2000" b="1" kern="0">
                <a:solidFill>
                  <a:srgbClr val="5AB7B2"/>
                </a:solidFill>
                <a:latin typeface="Consolas"/>
                <a:ea typeface="Consolas"/>
                <a:cs typeface="Consolas"/>
                <a:sym typeface="Consolas"/>
              </a:rPr>
              <a:t>'HKLM\System\CurrentControlSet\Control\Lsa'</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 exist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5AB7B2"/>
                </a:solidFill>
                <a:latin typeface="Consolas"/>
                <a:ea typeface="Consolas"/>
                <a:cs typeface="Consolas"/>
                <a:sym typeface="Consolas"/>
              </a:rPr>
              <a:t>'LmCompatibilityLevel'</a:t>
            </a:r>
            <a:r>
              <a:rPr lang="en-US" sz="2000" b="1" kern="0">
                <a:solidFill>
                  <a:srgbClr val="FFFFFF"/>
                </a:solidFill>
                <a:latin typeface="Consolas"/>
                <a:ea typeface="Consolas"/>
                <a:cs typeface="Consolas"/>
                <a:sym typeface="Consolas"/>
              </a:rPr>
              <a:t>) { should eq </a:t>
            </a:r>
            <a:r>
              <a:rPr lang="en-US" sz="2000" b="1" kern="0">
                <a:solidFill>
                  <a:srgbClr val="6BB2E2"/>
                </a:solidFill>
                <a:latin typeface="Consolas"/>
                <a:ea typeface="Consolas"/>
                <a:cs typeface="Consolas"/>
                <a:sym typeface="Consolas"/>
              </a:rPr>
              <a:t>4</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376" name="Shape 1376"/>
          <p:cNvSpPr/>
          <p:nvPr/>
        </p:nvSpPr>
        <p:spPr>
          <a:xfrm>
            <a:off x="5702179" y="2775556"/>
            <a:ext cx="9396267"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7" name="Shape 1377"/>
          <p:cNvSpPr/>
          <p:nvPr/>
        </p:nvSpPr>
        <p:spPr>
          <a:xfrm>
            <a:off x="5840736"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8" name="Shape 1378"/>
          <p:cNvSpPr/>
          <p:nvPr/>
        </p:nvSpPr>
        <p:spPr>
          <a:xfrm>
            <a:off x="6146692"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379" name="Shape 1379"/>
          <p:cNvSpPr/>
          <p:nvPr/>
        </p:nvSpPr>
        <p:spPr>
          <a:xfrm>
            <a:off x="6452647"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365224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Shape 1385"/>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386" name="Shape 1386"/>
          <p:cNvSpPr txBox="1"/>
          <p:nvPr/>
        </p:nvSpPr>
        <p:spPr>
          <a:xfrm>
            <a:off x="3913385" y="2979468"/>
            <a:ext cx="4710933" cy="1695467"/>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Containers</a:t>
            </a:r>
          </a:p>
        </p:txBody>
      </p:sp>
      <p:pic>
        <p:nvPicPr>
          <p:cNvPr id="1387" name="Shape 1387"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388" name="Shape 1388"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389" name="Shape 1389"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390" name="Shape 1390"/>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391" name="Shape 1391"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392" name="Shape 1392"/>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1998999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1789386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Shape 1431"/>
          <p:cNvSpPr txBox="1"/>
          <p:nvPr/>
        </p:nvSpPr>
        <p:spPr>
          <a:xfrm>
            <a:off x="3913378" y="2979467"/>
            <a:ext cx="4710933" cy="2243200"/>
          </a:xfrm>
          <a:prstGeom prst="rect">
            <a:avLst/>
          </a:prstGeom>
          <a:noFill/>
          <a:ln>
            <a:noFill/>
          </a:ln>
        </p:spPr>
        <p:txBody>
          <a:bodyPr lIns="162519" tIns="162519" rIns="162519" bIns="162519" anchor="t" anchorCtr="0">
            <a:noAutofit/>
          </a:bodyPr>
          <a:lstStyle/>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Baremetal</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VMs</a:t>
            </a:r>
          </a:p>
          <a:p>
            <a:pPr marL="812729" indent="-586972" defTabSz="1625529" fontAlgn="auto">
              <a:lnSpc>
                <a:spcPct val="115000"/>
              </a:lnSpc>
              <a:spcBef>
                <a:spcPts val="0"/>
              </a:spcBef>
              <a:spcAft>
                <a:spcPts val="0"/>
              </a:spcAft>
              <a:buClr>
                <a:srgbClr val="DCDCDC"/>
              </a:buClr>
              <a:buSzPct val="72727"/>
              <a:buFont typeface="Raleway"/>
              <a:buChar char="●"/>
            </a:pPr>
            <a:r>
              <a:rPr lang="en-US" sz="3900" b="1" kern="0">
                <a:solidFill>
                  <a:srgbClr val="DCDCDC"/>
                </a:solidFill>
                <a:latin typeface="Raleway"/>
                <a:ea typeface="Raleway"/>
                <a:cs typeface="Raleway"/>
                <a:sym typeface="Raleway"/>
              </a:rPr>
              <a:t>Containers</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Databases </a:t>
            </a:r>
          </a:p>
          <a:p>
            <a:pPr marL="812729" indent="-586972" defTabSz="1625529" fontAlgn="auto">
              <a:lnSpc>
                <a:spcPct val="115000"/>
              </a:lnSpc>
              <a:spcBef>
                <a:spcPts val="0"/>
              </a:spcBef>
              <a:spcAft>
                <a:spcPts val="0"/>
              </a:spcAft>
              <a:buClr>
                <a:srgbClr val="F18B21"/>
              </a:buClr>
              <a:buSzPct val="72727"/>
              <a:buFont typeface="Raleway"/>
              <a:buChar char="●"/>
            </a:pPr>
            <a:r>
              <a:rPr lang="en-US" sz="3900" b="1" kern="0">
                <a:solidFill>
                  <a:srgbClr val="333333"/>
                </a:solidFill>
                <a:latin typeface="Raleway"/>
                <a:ea typeface="Raleway"/>
                <a:cs typeface="Raleway"/>
                <a:sym typeface="Raleway"/>
              </a:rPr>
              <a:t>API endpoints (e.g. cloud)</a:t>
            </a:r>
          </a:p>
        </p:txBody>
      </p:sp>
      <p:sp>
        <p:nvSpPr>
          <p:cNvPr id="1432" name="Shape 1432"/>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pic>
        <p:nvPicPr>
          <p:cNvPr id="1433" name="Shape 1433" descr="Image result for linux"/>
          <p:cNvPicPr preferRelativeResize="0"/>
          <p:nvPr/>
        </p:nvPicPr>
        <p:blipFill>
          <a:blip r:embed="rId3">
            <a:alphaModFix amt="20000"/>
          </a:blip>
          <a:stretch>
            <a:fillRect/>
          </a:stretch>
        </p:blipFill>
        <p:spPr>
          <a:xfrm>
            <a:off x="677336" y="2911022"/>
            <a:ext cx="2229556" cy="1232889"/>
          </a:xfrm>
          <a:prstGeom prst="rect">
            <a:avLst/>
          </a:prstGeom>
          <a:noFill/>
          <a:ln>
            <a:noFill/>
          </a:ln>
        </p:spPr>
      </p:pic>
      <p:pic>
        <p:nvPicPr>
          <p:cNvPr id="1434" name="Shape 1434" descr="Image result for windows"/>
          <p:cNvPicPr preferRelativeResize="0"/>
          <p:nvPr/>
        </p:nvPicPr>
        <p:blipFill>
          <a:blip r:embed="rId4">
            <a:alphaModFix amt="20000"/>
          </a:blip>
          <a:stretch>
            <a:fillRect/>
          </a:stretch>
        </p:blipFill>
        <p:spPr>
          <a:xfrm>
            <a:off x="677334" y="4386424"/>
            <a:ext cx="2918620" cy="642089"/>
          </a:xfrm>
          <a:prstGeom prst="rect">
            <a:avLst/>
          </a:prstGeom>
          <a:noFill/>
          <a:ln>
            <a:noFill/>
          </a:ln>
        </p:spPr>
      </p:pic>
      <p:pic>
        <p:nvPicPr>
          <p:cNvPr id="1435" name="Shape 1435" descr="Image result for bsd"/>
          <p:cNvPicPr preferRelativeResize="0"/>
          <p:nvPr/>
        </p:nvPicPr>
        <p:blipFill>
          <a:blip r:embed="rId5">
            <a:alphaModFix amt="20000"/>
          </a:blip>
          <a:stretch>
            <a:fillRect/>
          </a:stretch>
        </p:blipFill>
        <p:spPr>
          <a:xfrm>
            <a:off x="677333" y="5479558"/>
            <a:ext cx="2524800" cy="911020"/>
          </a:xfrm>
          <a:prstGeom prst="rect">
            <a:avLst/>
          </a:prstGeom>
          <a:noFill/>
          <a:ln>
            <a:noFill/>
          </a:ln>
        </p:spPr>
      </p:pic>
      <p:pic>
        <p:nvPicPr>
          <p:cNvPr id="1436" name="Shape 1436"/>
          <p:cNvPicPr preferRelativeResize="0"/>
          <p:nvPr/>
        </p:nvPicPr>
        <p:blipFill>
          <a:blip r:embed="rId6">
            <a:alphaModFix amt="20000"/>
          </a:blip>
          <a:stretch>
            <a:fillRect/>
          </a:stretch>
        </p:blipFill>
        <p:spPr>
          <a:xfrm>
            <a:off x="677333" y="6669557"/>
            <a:ext cx="2439154" cy="411111"/>
          </a:xfrm>
          <a:prstGeom prst="rect">
            <a:avLst/>
          </a:prstGeom>
          <a:noFill/>
          <a:ln>
            <a:noFill/>
          </a:ln>
        </p:spPr>
      </p:pic>
      <p:pic>
        <p:nvPicPr>
          <p:cNvPr id="1437" name="Shape 1437" descr="Image result for aix logo"/>
          <p:cNvPicPr preferRelativeResize="0"/>
          <p:nvPr/>
        </p:nvPicPr>
        <p:blipFill>
          <a:blip r:embed="rId7" cstate="print">
            <a:alphaModFix amt="20000"/>
            <a:extLst>
              <a:ext uri="{28A0092B-C50C-407E-A947-70E740481C1C}">
                <a14:useLocalDpi xmlns:a14="http://schemas.microsoft.com/office/drawing/2010/main"/>
              </a:ext>
            </a:extLst>
          </a:blip>
          <a:stretch>
            <a:fillRect/>
          </a:stretch>
        </p:blipFill>
        <p:spPr>
          <a:xfrm>
            <a:off x="677333" y="7260414"/>
            <a:ext cx="1010311" cy="1010311"/>
          </a:xfrm>
          <a:prstGeom prst="rect">
            <a:avLst/>
          </a:prstGeom>
          <a:noFill/>
          <a:ln>
            <a:noFill/>
          </a:ln>
        </p:spPr>
      </p:pic>
      <p:sp>
        <p:nvSpPr>
          <p:cNvPr id="1438" name="Shape 1438"/>
          <p:cNvSpPr txBox="1">
            <a:spLocks noGrp="1"/>
          </p:cNvSpPr>
          <p:nvPr>
            <p:ph type="body" idx="1"/>
          </p:nvPr>
        </p:nvSpPr>
        <p:spPr>
          <a:xfrm>
            <a:off x="8817911"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Database Testing</a:t>
            </a:r>
          </a:p>
        </p:txBody>
      </p:sp>
      <p:sp>
        <p:nvSpPr>
          <p:cNvPr id="1439" name="Shape 1439"/>
          <p:cNvSpPr/>
          <p:nvPr/>
        </p:nvSpPr>
        <p:spPr>
          <a:xfrm>
            <a:off x="8817956" y="3074222"/>
            <a:ext cx="6697600" cy="1720533"/>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describe mysql_session.query(</a:t>
            </a:r>
            <a:r>
              <a:rPr lang="en-US" sz="2000" b="1" kern="0">
                <a:solidFill>
                  <a:srgbClr val="5AB7B2"/>
                </a:solidFill>
                <a:latin typeface="Consolas"/>
                <a:ea typeface="Consolas"/>
                <a:cs typeface="Consolas"/>
                <a:sym typeface="Consolas"/>
              </a:rPr>
              <a:t>"SELECT user,host FROM mysql.user WHERE host = '%'"</a:t>
            </a: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its(</a:t>
            </a:r>
            <a:r>
              <a:rPr lang="en-US" sz="2000" b="1" kern="0">
                <a:solidFill>
                  <a:srgbClr val="E06666"/>
                </a:solidFill>
                <a:latin typeface="Consolas"/>
                <a:ea typeface="Consolas"/>
                <a:cs typeface="Consolas"/>
                <a:sym typeface="Consolas"/>
              </a:rPr>
              <a:t>:stdout</a:t>
            </a:r>
            <a:r>
              <a:rPr lang="en-US" sz="2000" b="1" kern="0">
                <a:solidFill>
                  <a:srgbClr val="FFFFFF"/>
                </a:solidFill>
                <a:latin typeface="Consolas"/>
                <a:ea typeface="Consolas"/>
                <a:cs typeface="Consolas"/>
                <a:sym typeface="Consolas"/>
              </a:rPr>
              <a:t>) { should be empty }</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p:txBody>
      </p:sp>
      <p:sp>
        <p:nvSpPr>
          <p:cNvPr id="1440" name="Shape 1440"/>
          <p:cNvSpPr/>
          <p:nvPr/>
        </p:nvSpPr>
        <p:spPr>
          <a:xfrm>
            <a:off x="8817911" y="2775556"/>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1" name="Shape 1441"/>
          <p:cNvSpPr/>
          <p:nvPr/>
        </p:nvSpPr>
        <p:spPr>
          <a:xfrm>
            <a:off x="8956469"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2" name="Shape 1442"/>
          <p:cNvSpPr/>
          <p:nvPr/>
        </p:nvSpPr>
        <p:spPr>
          <a:xfrm>
            <a:off x="9262425"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3" name="Shape 1443"/>
          <p:cNvSpPr/>
          <p:nvPr/>
        </p:nvSpPr>
        <p:spPr>
          <a:xfrm>
            <a:off x="9568380" y="28773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4" name="Shape 1444"/>
          <p:cNvSpPr txBox="1">
            <a:spLocks noGrp="1"/>
          </p:cNvSpPr>
          <p:nvPr>
            <p:ph type="body" idx="1"/>
          </p:nvPr>
        </p:nvSpPr>
        <p:spPr>
          <a:xfrm>
            <a:off x="8817911" y="5164000"/>
            <a:ext cx="5110400"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Cloud Provider Testing</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45" name="Shape 1445"/>
          <p:cNvSpPr/>
          <p:nvPr/>
        </p:nvSpPr>
        <p:spPr>
          <a:xfrm>
            <a:off x="8817956" y="6070756"/>
            <a:ext cx="6697600" cy="2243200"/>
          </a:xfrm>
          <a:prstGeom prst="roundRect">
            <a:avLst>
              <a:gd name="adj" fmla="val 2132"/>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b="1" kern="0">
                <a:solidFill>
                  <a:srgbClr val="FFFFFF"/>
                </a:solidFill>
                <a:latin typeface="Consolas"/>
                <a:ea typeface="Consolas"/>
                <a:cs typeface="Consolas"/>
                <a:sym typeface="Consolas"/>
              </a:rPr>
              <a:t>security_groups.each </a:t>
            </a:r>
            <a:r>
              <a:rPr lang="en-US" sz="2000" b="1" kern="0">
                <a:solidFill>
                  <a:srgbClr val="FDB714"/>
                </a:solidFill>
                <a:latin typeface="Consolas"/>
                <a:ea typeface="Consolas"/>
                <a:cs typeface="Consolas"/>
                <a:sym typeface="Consolas"/>
              </a:rPr>
              <a:t>do</a:t>
            </a:r>
            <a:r>
              <a:rPr lang="en-US" sz="2000" b="1" kern="0">
                <a:solidFill>
                  <a:srgbClr val="FFFFFF"/>
                </a:solidFill>
                <a:latin typeface="Consolas"/>
                <a:ea typeface="Consolas"/>
                <a:cs typeface="Consolas"/>
                <a:sym typeface="Consolas"/>
              </a:rPr>
              <a:t> |security_group|</a:t>
            </a:r>
          </a:p>
          <a:p>
            <a:pPr defTabSz="1625529" fontAlgn="auto">
              <a:spcBef>
                <a:spcPts val="0"/>
              </a:spcBef>
              <a:spcAft>
                <a:spcPts val="0"/>
              </a:spcAft>
            </a:pPr>
            <a:r>
              <a:rPr lang="en-US" sz="2000" b="1" kern="0">
                <a:solidFill>
                  <a:srgbClr val="FFFFFF"/>
                </a:solidFill>
                <a:latin typeface="Consolas"/>
                <a:ea typeface="Consolas"/>
                <a:cs typeface="Consolas"/>
                <a:sym typeface="Consolas"/>
              </a:rPr>
              <a:t>  describe security_group </a:t>
            </a:r>
            <a:r>
              <a:rPr lang="en-US" sz="2000" b="1" kern="0">
                <a:solidFill>
                  <a:srgbClr val="FDB714"/>
                </a:solidFill>
                <a:latin typeface="Consolas"/>
                <a:ea typeface="Consolas"/>
                <a:cs typeface="Consolas"/>
                <a:sym typeface="Consolas"/>
              </a:rPr>
              <a:t>do</a:t>
            </a:r>
          </a:p>
          <a:p>
            <a:pPr defTabSz="1625529" fontAlgn="auto">
              <a:spcBef>
                <a:spcPts val="0"/>
              </a:spcBef>
              <a:spcAft>
                <a:spcPts val="0"/>
              </a:spcAft>
            </a:pPr>
            <a:r>
              <a:rPr lang="en-US" sz="2000" b="1" kern="0">
                <a:solidFill>
                  <a:srgbClr val="FFFFFF"/>
                </a:solidFill>
                <a:latin typeface="Consolas"/>
                <a:ea typeface="Consolas"/>
                <a:cs typeface="Consolas"/>
                <a:sym typeface="Consolas"/>
              </a:rPr>
              <a:t>    it { should_not have_inbound_rule().with_source(</a:t>
            </a:r>
            <a:r>
              <a:rPr lang="en-US" sz="2000" b="1" kern="0">
                <a:solidFill>
                  <a:srgbClr val="5AB7B2"/>
                </a:solidFill>
                <a:latin typeface="Consolas"/>
                <a:ea typeface="Consolas"/>
                <a:cs typeface="Consolas"/>
                <a:sym typeface="Consolas"/>
              </a:rPr>
              <a:t>'0.0.0.0/0'</a:t>
            </a:r>
            <a:r>
              <a:rPr lang="en-US" sz="2000" b="1" kern="0">
                <a:solidFill>
                  <a:srgbClr val="FFFFFF"/>
                </a:solidFill>
                <a:latin typeface="Consolas"/>
                <a:ea typeface="Consolas"/>
                <a:cs typeface="Consolas"/>
                <a:sym typeface="Consolas"/>
              </a:rPr>
              <a:t>) }</a:t>
            </a:r>
          </a:p>
          <a:p>
            <a:pPr defTabSz="1625529" fontAlgn="auto">
              <a:spcBef>
                <a:spcPts val="0"/>
              </a:spcBef>
              <a:spcAft>
                <a:spcPts val="0"/>
              </a:spcAft>
            </a:pPr>
            <a:r>
              <a:rPr lang="en-US" sz="2000" b="1" kern="0">
                <a:solidFill>
                  <a:srgbClr val="FFFFFF"/>
                </a:solidFill>
                <a:latin typeface="Consolas"/>
                <a:ea typeface="Consolas"/>
                <a:cs typeface="Consolas"/>
                <a:sym typeface="Consolas"/>
              </a:rPr>
              <a:t> </a:t>
            </a:r>
            <a:r>
              <a:rPr lang="en-US" sz="2000" b="1" kern="0">
                <a:solidFill>
                  <a:srgbClr val="FDB714"/>
                </a:solidFill>
                <a:latin typeface="Consolas"/>
                <a:ea typeface="Consolas"/>
                <a:cs typeface="Consolas"/>
                <a:sym typeface="Consolas"/>
              </a:rPr>
              <a:t> end</a:t>
            </a:r>
          </a:p>
          <a:p>
            <a:pPr defTabSz="1625529" fontAlgn="auto">
              <a:spcBef>
                <a:spcPts val="0"/>
              </a:spcBef>
              <a:spcAft>
                <a:spcPts val="0"/>
              </a:spcAft>
            </a:pPr>
            <a:r>
              <a:rPr lang="en-US" sz="2000" b="1" kern="0">
                <a:solidFill>
                  <a:srgbClr val="FDB714"/>
                </a:solidFill>
                <a:latin typeface="Consolas"/>
                <a:ea typeface="Consolas"/>
                <a:cs typeface="Consolas"/>
                <a:sym typeface="Consolas"/>
              </a:rPr>
              <a:t>end</a:t>
            </a:r>
          </a:p>
          <a:p>
            <a:pPr defTabSz="1625529" fontAlgn="auto">
              <a:spcBef>
                <a:spcPts val="0"/>
              </a:spcBef>
              <a:spcAft>
                <a:spcPts val="0"/>
              </a:spcAft>
            </a:pPr>
            <a:endParaRPr sz="2000" b="1" kern="0">
              <a:solidFill>
                <a:srgbClr val="FFFFFF"/>
              </a:solidFill>
              <a:latin typeface="Consolas"/>
              <a:ea typeface="Consolas"/>
              <a:cs typeface="Consolas"/>
              <a:sym typeface="Consolas"/>
            </a:endParaRPr>
          </a:p>
          <a:p>
            <a:pPr defTabSz="1625529" fontAlgn="auto">
              <a:spcBef>
                <a:spcPts val="0"/>
              </a:spcBef>
              <a:spcAft>
                <a:spcPts val="0"/>
              </a:spcAft>
            </a:pPr>
            <a:endParaRPr sz="2000" b="1" kern="0">
              <a:solidFill>
                <a:srgbClr val="FFFFFF"/>
              </a:solidFill>
              <a:latin typeface="Consolas"/>
              <a:ea typeface="Consolas"/>
              <a:cs typeface="Consolas"/>
              <a:sym typeface="Consolas"/>
            </a:endParaRPr>
          </a:p>
        </p:txBody>
      </p:sp>
      <p:sp>
        <p:nvSpPr>
          <p:cNvPr id="1446" name="Shape 1446"/>
          <p:cNvSpPr/>
          <p:nvPr/>
        </p:nvSpPr>
        <p:spPr>
          <a:xfrm>
            <a:off x="8817911" y="5772089"/>
            <a:ext cx="6697600"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7" name="Shape 1447"/>
          <p:cNvSpPr/>
          <p:nvPr/>
        </p:nvSpPr>
        <p:spPr>
          <a:xfrm>
            <a:off x="8956469"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8" name="Shape 1448"/>
          <p:cNvSpPr/>
          <p:nvPr/>
        </p:nvSpPr>
        <p:spPr>
          <a:xfrm>
            <a:off x="9262425"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49" name="Shape 1449"/>
          <p:cNvSpPr/>
          <p:nvPr/>
        </p:nvSpPr>
        <p:spPr>
          <a:xfrm>
            <a:off x="9568380" y="5873927"/>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50" name="Shape 1450"/>
          <p:cNvSpPr txBox="1">
            <a:spLocks noGrp="1"/>
          </p:cNvSpPr>
          <p:nvPr>
            <p:ph type="body" idx="1"/>
          </p:nvPr>
        </p:nvSpPr>
        <p:spPr>
          <a:xfrm>
            <a:off x="677333" y="2167468"/>
            <a:ext cx="51104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LANGUAGE</a:t>
            </a:r>
          </a:p>
        </p:txBody>
      </p:sp>
    </p:spTree>
    <p:extLst>
      <p:ext uri="{BB962C8B-B14F-4D97-AF65-F5344CB8AC3E}">
        <p14:creationId xmlns:p14="http://schemas.microsoft.com/office/powerpoint/2010/main" val="2444999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57" name="Shape 1457"/>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b="1"/>
              <a:t>ONE WORKFLOW</a:t>
            </a:r>
          </a:p>
          <a:p>
            <a:pPr>
              <a:lnSpc>
                <a:spcPct val="100000"/>
              </a:lnSpc>
              <a:spcBef>
                <a:spcPts val="0"/>
              </a:spcBef>
              <a:spcAft>
                <a:spcPts val="0"/>
              </a:spcAft>
            </a:pPr>
            <a:endParaRPr b="1"/>
          </a:p>
          <a:p>
            <a:pPr>
              <a:lnSpc>
                <a:spcPct val="100000"/>
              </a:lnSpc>
              <a:spcBef>
                <a:spcPts val="0"/>
              </a:spcBef>
              <a:spcAft>
                <a:spcPts val="0"/>
              </a:spcAft>
            </a:pPr>
            <a:r>
              <a:rPr lang="en-US">
                <a:solidFill>
                  <a:schemeClr val="accent2"/>
                </a:solidFill>
              </a:rPr>
              <a:t>Security meets operations</a:t>
            </a:r>
          </a:p>
        </p:txBody>
      </p:sp>
      <p:sp>
        <p:nvSpPr>
          <p:cNvPr id="1458" name="Shape 1458"/>
          <p:cNvSpPr/>
          <p:nvPr/>
        </p:nvSpPr>
        <p:spPr>
          <a:xfrm>
            <a:off x="677333" y="4224976"/>
            <a:ext cx="2233067" cy="2233067"/>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59" name="Shape 1459"/>
          <p:cNvSpPr txBox="1"/>
          <p:nvPr/>
        </p:nvSpPr>
        <p:spPr>
          <a:xfrm>
            <a:off x="786933"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COMPLIANCE</a:t>
            </a:r>
          </a:p>
        </p:txBody>
      </p:sp>
      <p:sp>
        <p:nvSpPr>
          <p:cNvPr id="1460" name="Shape 1460"/>
          <p:cNvSpPr/>
          <p:nvPr/>
        </p:nvSpPr>
        <p:spPr>
          <a:xfrm>
            <a:off x="4880622" y="4224976"/>
            <a:ext cx="2233067" cy="2233067"/>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1" name="Shape 1461"/>
          <p:cNvSpPr txBox="1"/>
          <p:nvPr/>
        </p:nvSpPr>
        <p:spPr>
          <a:xfrm>
            <a:off x="4990222"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SECURITY</a:t>
            </a:r>
          </a:p>
        </p:txBody>
      </p:sp>
      <p:sp>
        <p:nvSpPr>
          <p:cNvPr id="1462" name="Shape 1462"/>
          <p:cNvSpPr/>
          <p:nvPr/>
        </p:nvSpPr>
        <p:spPr>
          <a:xfrm>
            <a:off x="9083911" y="4224976"/>
            <a:ext cx="2233067" cy="2233067"/>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63" name="Shape 1463"/>
          <p:cNvSpPr txBox="1"/>
          <p:nvPr/>
        </p:nvSpPr>
        <p:spPr>
          <a:xfrm>
            <a:off x="9193511" y="4657600"/>
            <a:ext cx="2013867" cy="555200"/>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800" kern="0">
                <a:solidFill>
                  <a:srgbClr val="000000"/>
                </a:solidFill>
                <a:latin typeface="Raleway"/>
                <a:ea typeface="Raleway"/>
                <a:cs typeface="Raleway"/>
                <a:sym typeface="Raleway"/>
              </a:rPr>
              <a:t>DEVOPS</a:t>
            </a:r>
          </a:p>
        </p:txBody>
      </p:sp>
      <p:pic>
        <p:nvPicPr>
          <p:cNvPr id="1464" name="Shape 1464" descr="Image result for team icon"/>
          <p:cNvPicPr preferRelativeResize="0"/>
          <p:nvPr/>
        </p:nvPicPr>
        <p:blipFill>
          <a:blip r:embed="rId3">
            <a:alphaModFix/>
          </a:blip>
          <a:stretch>
            <a:fillRect/>
          </a:stretch>
        </p:blipFill>
        <p:spPr>
          <a:xfrm>
            <a:off x="5398013" y="5100943"/>
            <a:ext cx="1198288" cy="1198288"/>
          </a:xfrm>
          <a:prstGeom prst="rect">
            <a:avLst/>
          </a:prstGeom>
          <a:noFill/>
          <a:ln>
            <a:noFill/>
          </a:ln>
        </p:spPr>
      </p:pic>
      <p:pic>
        <p:nvPicPr>
          <p:cNvPr id="1465" name="Shape 1465" descr="Image result for team icon"/>
          <p:cNvPicPr preferRelativeResize="0"/>
          <p:nvPr/>
        </p:nvPicPr>
        <p:blipFill>
          <a:blip r:embed="rId4">
            <a:alphaModFix/>
          </a:blip>
          <a:stretch>
            <a:fillRect/>
          </a:stretch>
        </p:blipFill>
        <p:spPr>
          <a:xfrm>
            <a:off x="9601300" y="5100943"/>
            <a:ext cx="1198288" cy="1198288"/>
          </a:xfrm>
          <a:prstGeom prst="rect">
            <a:avLst/>
          </a:prstGeom>
          <a:noFill/>
          <a:ln>
            <a:noFill/>
          </a:ln>
        </p:spPr>
      </p:pic>
      <p:pic>
        <p:nvPicPr>
          <p:cNvPr id="1466" name="Shape 1466" descr="Image result for team icon"/>
          <p:cNvPicPr preferRelativeResize="0"/>
          <p:nvPr/>
        </p:nvPicPr>
        <p:blipFill>
          <a:blip r:embed="rId5">
            <a:alphaModFix/>
          </a:blip>
          <a:stretch>
            <a:fillRect/>
          </a:stretch>
        </p:blipFill>
        <p:spPr>
          <a:xfrm>
            <a:off x="1194724" y="5100943"/>
            <a:ext cx="1198288" cy="1198288"/>
          </a:xfrm>
          <a:prstGeom prst="rect">
            <a:avLst/>
          </a:prstGeom>
          <a:noFill/>
          <a:ln>
            <a:noFill/>
          </a:ln>
        </p:spPr>
      </p:pic>
    </p:spTree>
    <p:extLst>
      <p:ext uri="{BB962C8B-B14F-4D97-AF65-F5344CB8AC3E}">
        <p14:creationId xmlns:p14="http://schemas.microsoft.com/office/powerpoint/2010/main" val="40585874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a:t>Execute an </a:t>
            </a:r>
            <a:r>
              <a:rPr lang="en-US" dirty="0" err="1"/>
              <a:t>InSpec</a:t>
            </a:r>
            <a:r>
              <a:rPr lang="en-US" dirty="0"/>
              <a:t> test on a local machine</a:t>
            </a:r>
          </a:p>
          <a:p>
            <a:r>
              <a:rPr lang="en-US" dirty="0"/>
              <a:t>Execute an </a:t>
            </a:r>
            <a:r>
              <a:rPr lang="en-US" dirty="0" err="1"/>
              <a:t>InSpec</a:t>
            </a:r>
            <a:r>
              <a:rPr lang="en-US" dirty="0"/>
              <a:t> test on a remote machine</a:t>
            </a:r>
          </a:p>
          <a:p>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27396623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pic>
        <p:nvPicPr>
          <p:cNvPr id="1472" name="Shape 1472"/>
          <p:cNvPicPr preferRelativeResize="0"/>
          <p:nvPr/>
        </p:nvPicPr>
        <p:blipFill>
          <a:blip r:embed="rId3">
            <a:alphaModFix/>
          </a:blip>
          <a:stretch>
            <a:fillRect/>
          </a:stretch>
        </p:blipFill>
        <p:spPr>
          <a:xfrm>
            <a:off x="11836635" y="5524199"/>
            <a:ext cx="1593554" cy="1593554"/>
          </a:xfrm>
          <a:prstGeom prst="rect">
            <a:avLst/>
          </a:prstGeom>
          <a:noFill/>
          <a:ln>
            <a:noFill/>
          </a:ln>
        </p:spPr>
      </p:pic>
      <p:sp>
        <p:nvSpPr>
          <p:cNvPr id="1473" name="Shape 1473"/>
          <p:cNvSpPr/>
          <p:nvPr/>
        </p:nvSpPr>
        <p:spPr>
          <a:xfrm>
            <a:off x="4193465"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4" name="Shape 1474"/>
          <p:cNvSpPr/>
          <p:nvPr/>
        </p:nvSpPr>
        <p:spPr>
          <a:xfrm>
            <a:off x="4193339" y="6894766"/>
            <a:ext cx="1593600"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75" name="Shape 1475"/>
          <p:cNvSpPr/>
          <p:nvPr/>
        </p:nvSpPr>
        <p:spPr>
          <a:xfrm>
            <a:off x="4193371"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pic>
        <p:nvPicPr>
          <p:cNvPr id="1476" name="Shape 1476" descr="Image result for tools icon"/>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4473600" y="5228191"/>
            <a:ext cx="1033376" cy="1033371"/>
          </a:xfrm>
          <a:prstGeom prst="rect">
            <a:avLst/>
          </a:prstGeom>
          <a:noFill/>
          <a:ln>
            <a:noFill/>
          </a:ln>
        </p:spPr>
      </p:pic>
      <p:pic>
        <p:nvPicPr>
          <p:cNvPr id="1477" name="Shape 1477" descr="Image result for tools icon"/>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4473600" y="3281467"/>
            <a:ext cx="1033376" cy="1033371"/>
          </a:xfrm>
          <a:prstGeom prst="rect">
            <a:avLst/>
          </a:prstGeom>
          <a:noFill/>
          <a:ln>
            <a:noFill/>
          </a:ln>
        </p:spPr>
      </p:pic>
      <p:pic>
        <p:nvPicPr>
          <p:cNvPr id="1478" name="Shape 1478" descr="Image result for tools icon"/>
          <p:cNvPicPr preferRelativeResize="0"/>
          <p:nvPr/>
        </p:nvPicPr>
        <p:blipFill>
          <a:blip r:embed="rId6" cstate="print">
            <a:alphaModFix/>
            <a:extLst>
              <a:ext uri="{28A0092B-C50C-407E-A947-70E740481C1C}">
                <a14:useLocalDpi xmlns:a14="http://schemas.microsoft.com/office/drawing/2010/main"/>
              </a:ext>
            </a:extLst>
          </a:blip>
          <a:stretch>
            <a:fillRect/>
          </a:stretch>
        </p:blipFill>
        <p:spPr>
          <a:xfrm>
            <a:off x="4473600" y="7174952"/>
            <a:ext cx="1033376" cy="1033371"/>
          </a:xfrm>
          <a:prstGeom prst="rect">
            <a:avLst/>
          </a:prstGeom>
          <a:noFill/>
          <a:ln>
            <a:noFill/>
          </a:ln>
        </p:spPr>
      </p:pic>
      <p:sp>
        <p:nvSpPr>
          <p:cNvPr id="1479" name="Shape 1479"/>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InSpec</a:t>
            </a:r>
          </a:p>
        </p:txBody>
      </p:sp>
      <p:sp>
        <p:nvSpPr>
          <p:cNvPr id="1480" name="Shape 1480"/>
          <p:cNvSpPr txBox="1">
            <a:spLocks noGrp="1"/>
          </p:cNvSpPr>
          <p:nvPr>
            <p:ph type="body" idx="1"/>
          </p:nvPr>
        </p:nvSpPr>
        <p:spPr>
          <a:xfrm>
            <a:off x="677335"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Each team uses separate tools</a:t>
            </a:r>
          </a:p>
        </p:txBody>
      </p:sp>
      <p:sp>
        <p:nvSpPr>
          <p:cNvPr id="1481" name="Shape 1481"/>
          <p:cNvSpPr/>
          <p:nvPr/>
        </p:nvSpPr>
        <p:spPr>
          <a:xfrm>
            <a:off x="1637044" y="4948011"/>
            <a:ext cx="1593600" cy="1593600"/>
          </a:xfrm>
          <a:prstGeom prst="ellipse">
            <a:avLst/>
          </a:prstGeom>
          <a:noFill/>
          <a:ln w="38100" cap="flat" cmpd="sng">
            <a:solidFill>
              <a:schemeClr val="accent4"/>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2" name="Shape 1482"/>
          <p:cNvSpPr txBox="1"/>
          <p:nvPr/>
        </p:nvSpPr>
        <p:spPr>
          <a:xfrm>
            <a:off x="1715264" y="5256773"/>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83" name="Shape 1483"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2006304" y="5573186"/>
            <a:ext cx="855218" cy="855218"/>
          </a:xfrm>
          <a:prstGeom prst="rect">
            <a:avLst/>
          </a:prstGeom>
          <a:noFill/>
          <a:ln>
            <a:noFill/>
          </a:ln>
        </p:spPr>
      </p:pic>
      <p:sp>
        <p:nvSpPr>
          <p:cNvPr id="1484" name="Shape 1484"/>
          <p:cNvSpPr/>
          <p:nvPr/>
        </p:nvSpPr>
        <p:spPr>
          <a:xfrm>
            <a:off x="1636918" y="6894766"/>
            <a:ext cx="1593598" cy="1593600"/>
          </a:xfrm>
          <a:prstGeom prst="ellipse">
            <a:avLst/>
          </a:prstGeom>
          <a:noFill/>
          <a:ln w="38100" cap="flat" cmpd="sng">
            <a:solidFill>
              <a:schemeClr val="accent5"/>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5" name="Shape 1485"/>
          <p:cNvSpPr txBox="1"/>
          <p:nvPr/>
        </p:nvSpPr>
        <p:spPr>
          <a:xfrm>
            <a:off x="1715138" y="7203529"/>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486" name="Shape 1486"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2006176" y="7519941"/>
            <a:ext cx="855218" cy="855218"/>
          </a:xfrm>
          <a:prstGeom prst="rect">
            <a:avLst/>
          </a:prstGeom>
          <a:noFill/>
          <a:ln>
            <a:noFill/>
          </a:ln>
        </p:spPr>
      </p:pic>
      <p:sp>
        <p:nvSpPr>
          <p:cNvPr id="1487" name="Shape 1487"/>
          <p:cNvSpPr/>
          <p:nvPr/>
        </p:nvSpPr>
        <p:spPr>
          <a:xfrm>
            <a:off x="1636948" y="3001298"/>
            <a:ext cx="1593600" cy="1593600"/>
          </a:xfrm>
          <a:prstGeom prst="ellipse">
            <a:avLst/>
          </a:prstGeom>
          <a:noFill/>
          <a:ln w="38100" cap="flat" cmpd="sng">
            <a:solidFill>
              <a:schemeClr val="accent1"/>
            </a:solidFill>
            <a:prstDash val="solid"/>
            <a:round/>
            <a:headEnd type="none" w="med" len="med"/>
            <a:tailEnd type="none" w="med" len="med"/>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88" name="Shape 1488"/>
          <p:cNvSpPr txBox="1"/>
          <p:nvPr/>
        </p:nvSpPr>
        <p:spPr>
          <a:xfrm>
            <a:off x="1715170" y="3310060"/>
            <a:ext cx="1437333" cy="396267"/>
          </a:xfrm>
          <a:prstGeom prst="rect">
            <a:avLst/>
          </a:prstGeom>
          <a:noFill/>
          <a:ln>
            <a:noFill/>
          </a:ln>
        </p:spPr>
        <p:txBody>
          <a:bodyPr lIns="162519" tIns="162519" rIns="162519" bIns="162519"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489" name="Shape 1489"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2006208" y="3626475"/>
            <a:ext cx="855218" cy="855218"/>
          </a:xfrm>
          <a:prstGeom prst="rect">
            <a:avLst/>
          </a:prstGeom>
          <a:noFill/>
          <a:ln>
            <a:noFill/>
          </a:ln>
        </p:spPr>
      </p:pic>
      <p:cxnSp>
        <p:nvCxnSpPr>
          <p:cNvPr id="1490" name="Shape 1490"/>
          <p:cNvCxnSpPr/>
          <p:nvPr/>
        </p:nvCxnSpPr>
        <p:spPr>
          <a:xfrm>
            <a:off x="3230688" y="3798123"/>
            <a:ext cx="386133" cy="0"/>
          </a:xfrm>
          <a:prstGeom prst="straightConnector1">
            <a:avLst/>
          </a:prstGeom>
          <a:noFill/>
          <a:ln w="38100" cap="flat" cmpd="sng">
            <a:solidFill>
              <a:schemeClr val="accent1"/>
            </a:solidFill>
            <a:prstDash val="solid"/>
            <a:round/>
            <a:headEnd type="none" w="lg" len="lg"/>
            <a:tailEnd type="triangle" w="lg" len="lg"/>
          </a:ln>
        </p:spPr>
      </p:cxnSp>
      <p:cxnSp>
        <p:nvCxnSpPr>
          <p:cNvPr id="1491" name="Shape 1491"/>
          <p:cNvCxnSpPr/>
          <p:nvPr/>
        </p:nvCxnSpPr>
        <p:spPr>
          <a:xfrm>
            <a:off x="3230688" y="5744857"/>
            <a:ext cx="386133" cy="0"/>
          </a:xfrm>
          <a:prstGeom prst="straightConnector1">
            <a:avLst/>
          </a:prstGeom>
          <a:noFill/>
          <a:ln w="38100" cap="flat" cmpd="sng">
            <a:solidFill>
              <a:schemeClr val="accent4"/>
            </a:solidFill>
            <a:prstDash val="solid"/>
            <a:round/>
            <a:headEnd type="none" w="lg" len="lg"/>
            <a:tailEnd type="triangle" w="lg" len="lg"/>
          </a:ln>
        </p:spPr>
      </p:cxnSp>
      <p:cxnSp>
        <p:nvCxnSpPr>
          <p:cNvPr id="1492" name="Shape 1492"/>
          <p:cNvCxnSpPr/>
          <p:nvPr/>
        </p:nvCxnSpPr>
        <p:spPr>
          <a:xfrm>
            <a:off x="3230688" y="7691568"/>
            <a:ext cx="386133" cy="0"/>
          </a:xfrm>
          <a:prstGeom prst="straightConnector1">
            <a:avLst/>
          </a:prstGeom>
          <a:noFill/>
          <a:ln w="38100" cap="flat" cmpd="sng">
            <a:solidFill>
              <a:schemeClr val="accent5"/>
            </a:solidFill>
            <a:prstDash val="solid"/>
            <a:round/>
            <a:headEnd type="none" w="lg" len="lg"/>
            <a:tailEnd type="triangle" w="lg" len="lg"/>
          </a:ln>
        </p:spPr>
      </p:cxnSp>
      <p:sp>
        <p:nvSpPr>
          <p:cNvPr id="1493" name="Shape 1493"/>
          <p:cNvSpPr/>
          <p:nvPr/>
        </p:nvSpPr>
        <p:spPr>
          <a:xfrm>
            <a:off x="11687732" y="5375332"/>
            <a:ext cx="1891200" cy="1891200"/>
          </a:xfrm>
          <a:prstGeom prst="ellipse">
            <a:avLst/>
          </a:prstGeom>
          <a:noFill/>
          <a:ln>
            <a:noFill/>
          </a:ln>
        </p:spPr>
        <p:txBody>
          <a:bodyPr lIns="162519" tIns="162519" rIns="162519" bIns="162519"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4" name="Shape 1494"/>
          <p:cNvSpPr txBox="1">
            <a:spLocks noGrp="1"/>
          </p:cNvSpPr>
          <p:nvPr>
            <p:ph type="body" idx="1"/>
          </p:nvPr>
        </p:nvSpPr>
        <p:spPr>
          <a:xfrm>
            <a:off x="9472800" y="2167468"/>
            <a:ext cx="60693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chemeClr val="accent2"/>
                </a:solidFill>
              </a:rPr>
              <a:t>Unified language</a:t>
            </a:r>
          </a:p>
        </p:txBody>
      </p:sp>
      <p:grpSp>
        <p:nvGrpSpPr>
          <p:cNvPr id="1495" name="Shape 1495"/>
          <p:cNvGrpSpPr/>
          <p:nvPr/>
        </p:nvGrpSpPr>
        <p:grpSpPr>
          <a:xfrm>
            <a:off x="9563755" y="7165765"/>
            <a:ext cx="6139250" cy="1593600"/>
            <a:chOff x="5074812" y="4030743"/>
            <a:chExt cx="3453328" cy="896400"/>
          </a:xfrm>
        </p:grpSpPr>
        <p:grpSp>
          <p:nvGrpSpPr>
            <p:cNvPr id="1496" name="Shape 1496"/>
            <p:cNvGrpSpPr/>
            <p:nvPr/>
          </p:nvGrpSpPr>
          <p:grpSpPr>
            <a:xfrm>
              <a:off x="5074812" y="4030743"/>
              <a:ext cx="896400" cy="896400"/>
              <a:chOff x="5563487" y="2859456"/>
              <a:chExt cx="896400" cy="896400"/>
            </a:xfrm>
          </p:grpSpPr>
          <p:sp>
            <p:nvSpPr>
              <p:cNvPr id="1497" name="Shape 1497"/>
              <p:cNvSpPr/>
              <p:nvPr/>
            </p:nvSpPr>
            <p:spPr>
              <a:xfrm>
                <a:off x="5563487" y="2859456"/>
                <a:ext cx="896400" cy="896400"/>
              </a:xfrm>
              <a:prstGeom prst="ellipse">
                <a:avLst/>
              </a:prstGeom>
              <a:noFill/>
              <a:ln w="38100" cap="flat" cmpd="sng">
                <a:solidFill>
                  <a:schemeClr val="accent4"/>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498" name="Shape 1498"/>
              <p:cNvSpPr txBox="1"/>
              <p:nvPr/>
            </p:nvSpPr>
            <p:spPr>
              <a:xfrm>
                <a:off x="5607486" y="303313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SECURITY</a:t>
                </a:r>
              </a:p>
            </p:txBody>
          </p:sp>
          <p:pic>
            <p:nvPicPr>
              <p:cNvPr id="1499" name="Shape 1499" descr="Image result for team icon"/>
              <p:cNvPicPr preferRelativeResize="0"/>
              <p:nvPr/>
            </p:nvPicPr>
            <p:blipFill>
              <a:blip r:embed="rId7" cstate="print">
                <a:alphaModFix/>
                <a:extLst>
                  <a:ext uri="{28A0092B-C50C-407E-A947-70E740481C1C}">
                    <a14:useLocalDpi xmlns:a14="http://schemas.microsoft.com/office/drawing/2010/main"/>
                  </a:ext>
                </a:extLst>
              </a:blip>
              <a:stretch>
                <a:fillRect/>
              </a:stretch>
            </p:blipFill>
            <p:spPr>
              <a:xfrm>
                <a:off x="5771196" y="3211117"/>
                <a:ext cx="481060" cy="481060"/>
              </a:xfrm>
              <a:prstGeom prst="rect">
                <a:avLst/>
              </a:prstGeom>
              <a:noFill/>
              <a:ln>
                <a:noFill/>
              </a:ln>
            </p:spPr>
          </p:pic>
        </p:grpSp>
        <p:grpSp>
          <p:nvGrpSpPr>
            <p:cNvPr id="1500" name="Shape 1500"/>
            <p:cNvGrpSpPr/>
            <p:nvPr/>
          </p:nvGrpSpPr>
          <p:grpSpPr>
            <a:xfrm>
              <a:off x="7631740" y="4030743"/>
              <a:ext cx="896400" cy="896400"/>
              <a:chOff x="5563415" y="4030706"/>
              <a:chExt cx="896400" cy="896400"/>
            </a:xfrm>
          </p:grpSpPr>
          <p:sp>
            <p:nvSpPr>
              <p:cNvPr id="1501" name="Shape 1501"/>
              <p:cNvSpPr/>
              <p:nvPr/>
            </p:nvSpPr>
            <p:spPr>
              <a:xfrm>
                <a:off x="5563415" y="4030706"/>
                <a:ext cx="896400" cy="896400"/>
              </a:xfrm>
              <a:prstGeom prst="ellipse">
                <a:avLst/>
              </a:prstGeom>
              <a:noFill/>
              <a:ln w="38100" cap="flat" cmpd="sng">
                <a:solidFill>
                  <a:schemeClr val="accent5"/>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2" name="Shape 1502"/>
              <p:cNvSpPr txBox="1"/>
              <p:nvPr/>
            </p:nvSpPr>
            <p:spPr>
              <a:xfrm>
                <a:off x="5607415" y="4204385"/>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DEVOPS</a:t>
                </a:r>
              </a:p>
            </p:txBody>
          </p:sp>
          <p:pic>
            <p:nvPicPr>
              <p:cNvPr id="1503" name="Shape 1503" descr="Image result for team icon"/>
              <p:cNvPicPr preferRelativeResize="0"/>
              <p:nvPr/>
            </p:nvPicPr>
            <p:blipFill>
              <a:blip r:embed="rId8" cstate="print">
                <a:alphaModFix/>
                <a:extLst>
                  <a:ext uri="{28A0092B-C50C-407E-A947-70E740481C1C}">
                    <a14:useLocalDpi xmlns:a14="http://schemas.microsoft.com/office/drawing/2010/main"/>
                  </a:ext>
                </a:extLst>
              </a:blip>
              <a:stretch>
                <a:fillRect/>
              </a:stretch>
            </p:blipFill>
            <p:spPr>
              <a:xfrm>
                <a:off x="5771124" y="4382367"/>
                <a:ext cx="481060" cy="481060"/>
              </a:xfrm>
              <a:prstGeom prst="rect">
                <a:avLst/>
              </a:prstGeom>
              <a:noFill/>
              <a:ln>
                <a:noFill/>
              </a:ln>
            </p:spPr>
          </p:pic>
        </p:grpSp>
      </p:grpSp>
      <p:grpSp>
        <p:nvGrpSpPr>
          <p:cNvPr id="1504" name="Shape 1504"/>
          <p:cNvGrpSpPr/>
          <p:nvPr/>
        </p:nvGrpSpPr>
        <p:grpSpPr>
          <a:xfrm>
            <a:off x="11836580" y="3001298"/>
            <a:ext cx="1593600" cy="1593600"/>
            <a:chOff x="5563433" y="1688230"/>
            <a:chExt cx="896400" cy="896400"/>
          </a:xfrm>
        </p:grpSpPr>
        <p:sp>
          <p:nvSpPr>
            <p:cNvPr id="1505" name="Shape 1505"/>
            <p:cNvSpPr/>
            <p:nvPr/>
          </p:nvSpPr>
          <p:spPr>
            <a:xfrm>
              <a:off x="5563433" y="1688230"/>
              <a:ext cx="896400" cy="896400"/>
            </a:xfrm>
            <a:prstGeom prst="ellipse">
              <a:avLst/>
            </a:prstGeom>
            <a:noFill/>
            <a:ln w="38100" cap="flat" cmpd="sng">
              <a:solidFill>
                <a:schemeClr val="accent1"/>
              </a:solidFill>
              <a:prstDash val="solid"/>
              <a:round/>
              <a:headEnd type="none" w="med" len="med"/>
              <a:tailEnd type="none" w="med" len="med"/>
            </a:ln>
          </p:spPr>
          <p:txBody>
            <a:bodyPr lIns="91425" tIns="91425" rIns="91425" bIns="91425" anchor="ctr" anchorCtr="0">
              <a:noAutofit/>
            </a:bodyPr>
            <a:lstStyle/>
            <a:p>
              <a:pPr algn="ctr" defTabSz="1625529" fontAlgn="auto">
                <a:spcBef>
                  <a:spcPts val="0"/>
                </a:spcBef>
                <a:spcAft>
                  <a:spcPts val="0"/>
                </a:spcAft>
              </a:pPr>
              <a:endParaRPr sz="1800" kern="0">
                <a:solidFill>
                  <a:srgbClr val="000000"/>
                </a:solidFill>
                <a:latin typeface="Raleway"/>
                <a:ea typeface="Raleway"/>
                <a:cs typeface="Raleway"/>
                <a:sym typeface="Raleway"/>
              </a:endParaRPr>
            </a:p>
          </p:txBody>
        </p:sp>
        <p:sp>
          <p:nvSpPr>
            <p:cNvPr id="1506" name="Shape 1506"/>
            <p:cNvSpPr txBox="1"/>
            <p:nvPr/>
          </p:nvSpPr>
          <p:spPr>
            <a:xfrm>
              <a:off x="5607433" y="1861909"/>
              <a:ext cx="808500" cy="222900"/>
            </a:xfrm>
            <a:prstGeom prst="rect">
              <a:avLst/>
            </a:prstGeom>
            <a:noFill/>
            <a:ln>
              <a:noFill/>
            </a:ln>
          </p:spPr>
          <p:txBody>
            <a:bodyPr lIns="91425" tIns="91425" rIns="91425" bIns="91425" anchor="ctr" anchorCtr="0">
              <a:noAutofit/>
            </a:bodyPr>
            <a:lstStyle/>
            <a:p>
              <a:pPr algn="ctr" defTabSz="1625529" fontAlgn="auto">
                <a:spcBef>
                  <a:spcPts val="0"/>
                </a:spcBef>
                <a:spcAft>
                  <a:spcPts val="0"/>
                </a:spcAft>
              </a:pPr>
              <a:r>
                <a:rPr lang="en-US" sz="1200" kern="0">
                  <a:solidFill>
                    <a:srgbClr val="000000"/>
                  </a:solidFill>
                  <a:latin typeface="Raleway"/>
                  <a:ea typeface="Raleway"/>
                  <a:cs typeface="Raleway"/>
                  <a:sym typeface="Raleway"/>
                </a:rPr>
                <a:t>COMPLIANCE</a:t>
              </a:r>
            </a:p>
          </p:txBody>
        </p:sp>
        <p:pic>
          <p:nvPicPr>
            <p:cNvPr id="1507" name="Shape 1507" descr="Image result for team icon"/>
            <p:cNvPicPr preferRelativeResize="0"/>
            <p:nvPr/>
          </p:nvPicPr>
          <p:blipFill>
            <a:blip r:embed="rId9" cstate="print">
              <a:alphaModFix/>
              <a:extLst>
                <a:ext uri="{28A0092B-C50C-407E-A947-70E740481C1C}">
                  <a14:useLocalDpi xmlns:a14="http://schemas.microsoft.com/office/drawing/2010/main"/>
                </a:ext>
              </a:extLst>
            </a:blip>
            <a:stretch>
              <a:fillRect/>
            </a:stretch>
          </p:blipFill>
          <p:spPr>
            <a:xfrm>
              <a:off x="5771142" y="2039892"/>
              <a:ext cx="481060" cy="481060"/>
            </a:xfrm>
            <a:prstGeom prst="rect">
              <a:avLst/>
            </a:prstGeom>
            <a:noFill/>
            <a:ln>
              <a:noFill/>
            </a:ln>
          </p:spPr>
        </p:pic>
      </p:grpSp>
      <p:cxnSp>
        <p:nvCxnSpPr>
          <p:cNvPr id="1508" name="Shape 1508"/>
          <p:cNvCxnSpPr>
            <a:stCxn id="1505" idx="4"/>
            <a:endCxn id="1493" idx="0"/>
          </p:cNvCxnSpPr>
          <p:nvPr/>
        </p:nvCxnSpPr>
        <p:spPr>
          <a:xfrm>
            <a:off x="12633380" y="4594899"/>
            <a:ext cx="0" cy="780267"/>
          </a:xfrm>
          <a:prstGeom prst="straightConnector1">
            <a:avLst/>
          </a:prstGeom>
          <a:noFill/>
          <a:ln w="38100" cap="flat" cmpd="sng">
            <a:solidFill>
              <a:schemeClr val="accent1"/>
            </a:solidFill>
            <a:prstDash val="solid"/>
            <a:round/>
            <a:headEnd type="none" w="lg" len="lg"/>
            <a:tailEnd type="triangle" w="lg" len="lg"/>
          </a:ln>
        </p:spPr>
      </p:cxnSp>
      <p:cxnSp>
        <p:nvCxnSpPr>
          <p:cNvPr id="1509" name="Shape 1509"/>
          <p:cNvCxnSpPr>
            <a:stCxn id="1497" idx="7"/>
            <a:endCxn id="1493" idx="3"/>
          </p:cNvCxnSpPr>
          <p:nvPr/>
        </p:nvCxnSpPr>
        <p:spPr>
          <a:xfrm rot="10800000" flipH="1">
            <a:off x="10923979" y="6989543"/>
            <a:ext cx="1040532" cy="409600"/>
          </a:xfrm>
          <a:prstGeom prst="straightConnector1">
            <a:avLst/>
          </a:prstGeom>
          <a:noFill/>
          <a:ln w="38100" cap="flat" cmpd="sng">
            <a:solidFill>
              <a:schemeClr val="accent4"/>
            </a:solidFill>
            <a:prstDash val="solid"/>
            <a:round/>
            <a:headEnd type="none" w="lg" len="lg"/>
            <a:tailEnd type="triangle" w="lg" len="lg"/>
          </a:ln>
        </p:spPr>
      </p:cxnSp>
      <p:cxnSp>
        <p:nvCxnSpPr>
          <p:cNvPr id="1510" name="Shape 1510"/>
          <p:cNvCxnSpPr>
            <a:stCxn id="1501" idx="1"/>
            <a:endCxn id="1493" idx="5"/>
          </p:cNvCxnSpPr>
          <p:nvPr/>
        </p:nvCxnSpPr>
        <p:spPr>
          <a:xfrm rot="10800000">
            <a:off x="13301715" y="6989543"/>
            <a:ext cx="1041067" cy="409600"/>
          </a:xfrm>
          <a:prstGeom prst="straightConnector1">
            <a:avLst/>
          </a:prstGeom>
          <a:noFill/>
          <a:ln w="38100" cap="flat" cmpd="sng">
            <a:solidFill>
              <a:schemeClr val="accent5"/>
            </a:solidFill>
            <a:prstDash val="solid"/>
            <a:round/>
            <a:headEnd type="none" w="lg" len="lg"/>
            <a:tailEnd type="triangle" w="lg" len="lg"/>
          </a:ln>
        </p:spPr>
      </p:cxnSp>
      <p:cxnSp>
        <p:nvCxnSpPr>
          <p:cNvPr id="1511" name="Shape 1511"/>
          <p:cNvCxnSpPr/>
          <p:nvPr/>
        </p:nvCxnSpPr>
        <p:spPr>
          <a:xfrm>
            <a:off x="7945333" y="3458979"/>
            <a:ext cx="0" cy="4452267"/>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486192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Shape 1566"/>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lgn="ctr">
              <a:buClr>
                <a:schemeClr val="accent1"/>
              </a:buClr>
              <a:buSzPct val="25000"/>
            </a:pPr>
            <a:r>
              <a:rPr lang="en-US"/>
              <a:t>Continuous Workflow</a:t>
            </a:r>
          </a:p>
        </p:txBody>
      </p:sp>
      <p:grpSp>
        <p:nvGrpSpPr>
          <p:cNvPr id="1567" name="Shape 1567"/>
          <p:cNvGrpSpPr/>
          <p:nvPr/>
        </p:nvGrpSpPr>
        <p:grpSpPr>
          <a:xfrm>
            <a:off x="3094156" y="1532944"/>
            <a:ext cx="10067666" cy="7180612"/>
            <a:chOff x="2784741" y="1379649"/>
            <a:chExt cx="9060900" cy="6462551"/>
          </a:xfrm>
        </p:grpSpPr>
        <p:pic>
          <p:nvPicPr>
            <p:cNvPr id="1568" name="Shape 1568" descr="detect-correct.png"/>
            <p:cNvPicPr preferRelativeResize="0"/>
            <p:nvPr/>
          </p:nvPicPr>
          <p:blipFill>
            <a:blip r:embed="rId3">
              <a:alphaModFix/>
            </a:blip>
            <a:stretch>
              <a:fillRect/>
            </a:stretch>
          </p:blipFill>
          <p:spPr>
            <a:xfrm>
              <a:off x="2784741" y="1379649"/>
              <a:ext cx="9060900" cy="6462551"/>
            </a:xfrm>
            <a:prstGeom prst="rect">
              <a:avLst/>
            </a:prstGeom>
            <a:noFill/>
            <a:ln>
              <a:noFill/>
            </a:ln>
          </p:spPr>
        </p:pic>
        <p:sp>
          <p:nvSpPr>
            <p:cNvPr id="1569" name="Shape 1569"/>
            <p:cNvSpPr/>
            <p:nvPr/>
          </p:nvSpPr>
          <p:spPr>
            <a:xfrm>
              <a:off x="7978000" y="2887850"/>
              <a:ext cx="3486300" cy="3471300"/>
            </a:xfrm>
            <a:prstGeom prst="ellipse">
              <a:avLst/>
            </a:prstGeom>
            <a:solidFill>
              <a:srgbClr val="B4A7D6"/>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Correct</a:t>
              </a:r>
            </a:p>
          </p:txBody>
        </p:sp>
        <p:sp>
          <p:nvSpPr>
            <p:cNvPr id="1570" name="Shape 1570"/>
            <p:cNvSpPr/>
            <p:nvPr/>
          </p:nvSpPr>
          <p:spPr>
            <a:xfrm>
              <a:off x="3052425" y="2887850"/>
              <a:ext cx="3486300" cy="3471300"/>
            </a:xfrm>
            <a:prstGeom prst="ellipse">
              <a:avLst/>
            </a:prstGeom>
            <a:solidFill>
              <a:srgbClr val="6BB2E2"/>
            </a:solidFill>
            <a:ln w="9525" cap="flat" cmpd="sng">
              <a:solidFill>
                <a:schemeClr val="dk2"/>
              </a:solidFill>
              <a:prstDash val="solid"/>
              <a:round/>
              <a:headEnd type="none" w="med" len="med"/>
              <a:tailEnd type="none" w="med" len="med"/>
            </a:ln>
          </p:spPr>
          <p:txBody>
            <a:bodyPr lIns="57150" tIns="57150" rIns="57150" bIns="57150" anchor="ctr" anchorCtr="0">
              <a:noAutofit/>
            </a:bodyPr>
            <a:lstStyle/>
            <a:p>
              <a:pPr algn="ctr" defTabSz="1625529" fontAlgn="auto">
                <a:spcBef>
                  <a:spcPts val="0"/>
                </a:spcBef>
                <a:spcAft>
                  <a:spcPts val="0"/>
                </a:spcAft>
              </a:pPr>
              <a:r>
                <a:rPr lang="en-US" sz="5500" b="1" kern="0">
                  <a:solidFill>
                    <a:srgbClr val="FFFFFF"/>
                  </a:solidFill>
                  <a:latin typeface="Arial"/>
                  <a:ea typeface="Arial"/>
                  <a:cs typeface="Arial"/>
                  <a:sym typeface="Arial"/>
                </a:rPr>
                <a:t>Detect</a:t>
              </a:r>
            </a:p>
          </p:txBody>
        </p:sp>
      </p:grpSp>
    </p:spTree>
    <p:extLst>
      <p:ext uri="{BB962C8B-B14F-4D97-AF65-F5344CB8AC3E}">
        <p14:creationId xmlns:p14="http://schemas.microsoft.com/office/powerpoint/2010/main" val="6661408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Shape 914"/>
          <p:cNvSpPr/>
          <p:nvPr/>
        </p:nvSpPr>
        <p:spPr>
          <a:xfrm>
            <a:off x="8669867" y="649"/>
            <a:ext cx="7586133" cy="9142933"/>
          </a:xfrm>
          <a:prstGeom prst="rect">
            <a:avLst/>
          </a:prstGeom>
          <a:solidFill>
            <a:srgbClr val="435464"/>
          </a:solidFill>
          <a:ln>
            <a:noFill/>
          </a:ln>
        </p:spPr>
        <p:txBody>
          <a:bodyPr lIns="597547" tIns="2270734" rIns="121900" bIns="60929" anchor="t" anchorCtr="0">
            <a:noAutofit/>
          </a:bodyPr>
          <a:lstStyle/>
          <a:p>
            <a:pPr defTabSz="1625529" fontAlgn="auto">
              <a:lnSpc>
                <a:spcPct val="90000"/>
              </a:lnSpc>
              <a:spcBef>
                <a:spcPts val="0"/>
              </a:spcBef>
              <a:spcAft>
                <a:spcPts val="0"/>
              </a:spcAft>
              <a:buClr>
                <a:srgbClr val="FFFFFF"/>
              </a:buClr>
            </a:pPr>
            <a:endParaRPr sz="1800" kern="0">
              <a:solidFill>
                <a:srgbClr val="FFFFFF"/>
              </a:solidFill>
              <a:latin typeface="Raleway"/>
              <a:ea typeface="Raleway"/>
              <a:cs typeface="Raleway"/>
              <a:sym typeface="Raleway"/>
            </a:endParaRPr>
          </a:p>
        </p:txBody>
      </p:sp>
      <p:sp>
        <p:nvSpPr>
          <p:cNvPr id="915" name="Shape 915"/>
          <p:cNvSpPr txBox="1"/>
          <p:nvPr/>
        </p:nvSpPr>
        <p:spPr>
          <a:xfrm>
            <a:off x="8669867" y="2299350"/>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Clr>
                <a:srgbClr val="FFFFFF"/>
              </a:buClr>
              <a:buSzPct val="25000"/>
            </a:pPr>
            <a:r>
              <a:rPr lang="en" sz="2000" b="1" kern="0">
                <a:solidFill>
                  <a:srgbClr val="FFFFFF"/>
                </a:solidFill>
                <a:latin typeface="Raleway"/>
                <a:ea typeface="Raleway"/>
                <a:cs typeface="Raleway"/>
                <a:sym typeface="Raleway"/>
              </a:rPr>
              <a:t>PART OF A PROCESS OF CONTINUOUS COMPLIANCE</a:t>
            </a:r>
          </a:p>
        </p:txBody>
      </p:sp>
      <p:grpSp>
        <p:nvGrpSpPr>
          <p:cNvPr id="916" name="Shape 916"/>
          <p:cNvGrpSpPr/>
          <p:nvPr/>
        </p:nvGrpSpPr>
        <p:grpSpPr>
          <a:xfrm>
            <a:off x="9018875" y="3346027"/>
            <a:ext cx="6888866" cy="907451"/>
            <a:chOff x="6136642" y="2357925"/>
            <a:chExt cx="8591989" cy="1131799"/>
          </a:xfrm>
        </p:grpSpPr>
        <p:pic>
          <p:nvPicPr>
            <p:cNvPr id="917" name="Shape 917"/>
            <p:cNvPicPr preferRelativeResize="0"/>
            <p:nvPr/>
          </p:nvPicPr>
          <p:blipFill rotWithShape="1">
            <a:blip r:embed="rId3">
              <a:alphaModFix/>
            </a:blip>
            <a:srcRect/>
            <a:stretch/>
          </p:blipFill>
          <p:spPr>
            <a:xfrm>
              <a:off x="6692436" y="2795067"/>
              <a:ext cx="700213" cy="694656"/>
            </a:xfrm>
            <a:prstGeom prst="rect">
              <a:avLst/>
            </a:prstGeom>
            <a:noFill/>
            <a:ln>
              <a:noFill/>
            </a:ln>
          </p:spPr>
        </p:pic>
        <p:pic>
          <p:nvPicPr>
            <p:cNvPr id="918" name="Shape 918"/>
            <p:cNvPicPr preferRelativeResize="0"/>
            <p:nvPr/>
          </p:nvPicPr>
          <p:blipFill rotWithShape="1">
            <a:blip r:embed="rId4">
              <a:alphaModFix/>
            </a:blip>
            <a:srcRect/>
            <a:stretch/>
          </p:blipFill>
          <p:spPr>
            <a:xfrm>
              <a:off x="8245082" y="2800625"/>
              <a:ext cx="916947" cy="689099"/>
            </a:xfrm>
            <a:prstGeom prst="rect">
              <a:avLst/>
            </a:prstGeom>
            <a:noFill/>
            <a:ln>
              <a:noFill/>
            </a:ln>
          </p:spPr>
        </p:pic>
        <p:pic>
          <p:nvPicPr>
            <p:cNvPr id="919" name="Shape 919"/>
            <p:cNvPicPr preferRelativeResize="0"/>
            <p:nvPr/>
          </p:nvPicPr>
          <p:blipFill rotWithShape="1">
            <a:blip r:embed="rId5">
              <a:alphaModFix/>
            </a:blip>
            <a:srcRect/>
            <a:stretch/>
          </p:blipFill>
          <p:spPr>
            <a:xfrm>
              <a:off x="10014459" y="2833968"/>
              <a:ext cx="939176" cy="655754"/>
            </a:xfrm>
            <a:prstGeom prst="rect">
              <a:avLst/>
            </a:prstGeom>
            <a:noFill/>
            <a:ln>
              <a:noFill/>
            </a:ln>
          </p:spPr>
        </p:pic>
        <p:pic>
          <p:nvPicPr>
            <p:cNvPr id="920" name="Shape 920"/>
            <p:cNvPicPr preferRelativeResize="0"/>
            <p:nvPr/>
          </p:nvPicPr>
          <p:blipFill rotWithShape="1">
            <a:blip r:embed="rId6">
              <a:alphaModFix/>
            </a:blip>
            <a:srcRect/>
            <a:stretch/>
          </p:blipFill>
          <p:spPr>
            <a:xfrm>
              <a:off x="11806065" y="2789510"/>
              <a:ext cx="700213" cy="700213"/>
            </a:xfrm>
            <a:prstGeom prst="rect">
              <a:avLst/>
            </a:prstGeom>
            <a:noFill/>
            <a:ln>
              <a:noFill/>
            </a:ln>
          </p:spPr>
        </p:pic>
        <p:pic>
          <p:nvPicPr>
            <p:cNvPr id="921" name="Shape 921"/>
            <p:cNvPicPr preferRelativeResize="0"/>
            <p:nvPr/>
          </p:nvPicPr>
          <p:blipFill rotWithShape="1">
            <a:blip r:embed="rId7">
              <a:alphaModFix/>
            </a:blip>
            <a:srcRect/>
            <a:stretch/>
          </p:blipFill>
          <p:spPr>
            <a:xfrm>
              <a:off x="13358709" y="2761725"/>
              <a:ext cx="928062" cy="727999"/>
            </a:xfrm>
            <a:prstGeom prst="rect">
              <a:avLst/>
            </a:prstGeom>
            <a:noFill/>
            <a:ln>
              <a:noFill/>
            </a:ln>
          </p:spPr>
        </p:pic>
        <p:sp>
          <p:nvSpPr>
            <p:cNvPr id="922" name="Shape 922"/>
            <p:cNvSpPr/>
            <p:nvPr/>
          </p:nvSpPr>
          <p:spPr>
            <a:xfrm>
              <a:off x="7653117"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3" name="Shape 923"/>
            <p:cNvSpPr/>
            <p:nvPr/>
          </p:nvSpPr>
          <p:spPr>
            <a:xfrm>
              <a:off x="9422493"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4" name="Shape 924"/>
            <p:cNvSpPr/>
            <p:nvPr/>
          </p:nvSpPr>
          <p:spPr>
            <a:xfrm>
              <a:off x="11214100"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5" name="Shape 925"/>
            <p:cNvSpPr/>
            <p:nvPr/>
          </p:nvSpPr>
          <p:spPr>
            <a:xfrm>
              <a:off x="12766745" y="2964875"/>
              <a:ext cx="331500" cy="331500"/>
            </a:xfrm>
            <a:prstGeom prst="rightArrow">
              <a:avLst>
                <a:gd name="adj1" fmla="val 50000"/>
                <a:gd name="adj2" fmla="val 50000"/>
              </a:avLst>
            </a:prstGeom>
            <a:noFill/>
            <a:ln w="28575" cap="flat" cmpd="sng">
              <a:solidFill>
                <a:schemeClr val="accent1"/>
              </a:solidFill>
              <a:prstDash val="solid"/>
              <a:round/>
              <a:headEnd type="none" w="med" len="med"/>
              <a:tailEnd type="none" w="med" len="med"/>
            </a:ln>
          </p:spPr>
          <p:txBody>
            <a:bodyPr lIns="68575" tIns="68575" rIns="68575" bIns="68575" anchor="ctr" anchorCtr="0">
              <a:noAutofit/>
            </a:bodyPr>
            <a:lstStyle/>
            <a:p>
              <a:pPr defTabSz="1625529" fontAlgn="auto">
                <a:spcBef>
                  <a:spcPts val="0"/>
                </a:spcBef>
                <a:spcAft>
                  <a:spcPts val="0"/>
                </a:spcAft>
                <a:buClr>
                  <a:srgbClr val="3E4346"/>
                </a:buClr>
              </a:pPr>
              <a:endParaRPr kern="0">
                <a:solidFill>
                  <a:srgbClr val="3E4346"/>
                </a:solidFill>
                <a:latin typeface="Raleway"/>
                <a:ea typeface="Raleway"/>
                <a:cs typeface="Raleway"/>
                <a:sym typeface="Raleway"/>
              </a:endParaRPr>
            </a:p>
          </p:txBody>
        </p:sp>
        <p:sp>
          <p:nvSpPr>
            <p:cNvPr id="926" name="Shape 926"/>
            <p:cNvSpPr txBox="1"/>
            <p:nvPr/>
          </p:nvSpPr>
          <p:spPr>
            <a:xfrm>
              <a:off x="6136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Scan for Compliance</a:t>
              </a:r>
            </a:p>
          </p:txBody>
        </p:sp>
        <p:sp>
          <p:nvSpPr>
            <p:cNvPr id="927" name="Shape 927"/>
            <p:cNvSpPr txBox="1"/>
            <p:nvPr/>
          </p:nvSpPr>
          <p:spPr>
            <a:xfrm>
              <a:off x="7797642"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Locally</a:t>
              </a:r>
            </a:p>
          </p:txBody>
        </p:sp>
        <p:sp>
          <p:nvSpPr>
            <p:cNvPr id="928" name="Shape 928"/>
            <p:cNvSpPr txBox="1"/>
            <p:nvPr/>
          </p:nvSpPr>
          <p:spPr>
            <a:xfrm>
              <a:off x="9578128"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Build &amp; Test CI/CD</a:t>
              </a:r>
            </a:p>
          </p:txBody>
        </p:sp>
        <p:sp>
          <p:nvSpPr>
            <p:cNvPr id="929" name="Shape 929"/>
            <p:cNvSpPr txBox="1"/>
            <p:nvPr/>
          </p:nvSpPr>
          <p:spPr>
            <a:xfrm>
              <a:off x="11250254"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Remediate</a:t>
              </a:r>
            </a:p>
          </p:txBody>
        </p:sp>
        <p:sp>
          <p:nvSpPr>
            <p:cNvPr id="930" name="Shape 930"/>
            <p:cNvSpPr txBox="1"/>
            <p:nvPr/>
          </p:nvSpPr>
          <p:spPr>
            <a:xfrm>
              <a:off x="12916817" y="2357925"/>
              <a:ext cx="1811815" cy="331500"/>
            </a:xfrm>
            <a:prstGeom prst="rect">
              <a:avLst/>
            </a:prstGeom>
            <a:noFill/>
            <a:ln>
              <a:noFill/>
            </a:ln>
          </p:spPr>
          <p:txBody>
            <a:bodyPr lIns="68575" tIns="68575" rIns="68575" bIns="68575" anchor="b" anchorCtr="0">
              <a:noAutofit/>
            </a:bodyPr>
            <a:lstStyle/>
            <a:p>
              <a:pPr algn="ctr" defTabSz="1625529" fontAlgn="auto">
                <a:spcBef>
                  <a:spcPts val="0"/>
                </a:spcBef>
                <a:spcAft>
                  <a:spcPts val="0"/>
                </a:spcAft>
                <a:buClr>
                  <a:srgbClr val="FFFFFF"/>
                </a:buClr>
                <a:buSzPct val="25000"/>
              </a:pPr>
              <a:r>
                <a:rPr lang="en" sz="1600" kern="0">
                  <a:solidFill>
                    <a:srgbClr val="FFFFFF"/>
                  </a:solidFill>
                  <a:latin typeface="Raleway"/>
                  <a:ea typeface="Raleway"/>
                  <a:cs typeface="Raleway"/>
                  <a:sym typeface="Raleway"/>
                </a:rPr>
                <a:t>Verify</a:t>
              </a:r>
            </a:p>
          </p:txBody>
        </p:sp>
      </p:grpSp>
      <p:sp>
        <p:nvSpPr>
          <p:cNvPr id="931" name="Shape 931"/>
          <p:cNvSpPr txBox="1"/>
          <p:nvPr/>
        </p:nvSpPr>
        <p:spPr>
          <a:xfrm>
            <a:off x="8669867" y="4565078"/>
            <a:ext cx="7586133" cy="643198"/>
          </a:xfrm>
          <a:prstGeom prst="rect">
            <a:avLst/>
          </a:prstGeom>
          <a:noFill/>
          <a:ln>
            <a:noFill/>
          </a:ln>
        </p:spPr>
        <p:txBody>
          <a:bodyPr lIns="121900" tIns="121900" rIns="121900" bIns="121900" anchor="t" anchorCtr="0">
            <a:noAutofit/>
          </a:bodyPr>
          <a:lstStyle/>
          <a:p>
            <a:pPr algn="ctr" defTabSz="1625529" fontAlgn="auto">
              <a:spcBef>
                <a:spcPts val="0"/>
              </a:spcBef>
              <a:spcAft>
                <a:spcPts val="0"/>
              </a:spcAft>
              <a:buSzPct val="25000"/>
            </a:pPr>
            <a:r>
              <a:rPr lang="en" sz="2000" b="1" kern="0">
                <a:solidFill>
                  <a:srgbClr val="FFFFFF"/>
                </a:solidFill>
                <a:latin typeface="Raleway"/>
                <a:ea typeface="Raleway"/>
                <a:cs typeface="Raleway"/>
                <a:sym typeface="Raleway"/>
              </a:rPr>
              <a:t>A SIMPLE EXAMPLE OF AN INSPEC CIS RULE</a:t>
            </a:r>
          </a:p>
        </p:txBody>
      </p:sp>
      <p:sp>
        <p:nvSpPr>
          <p:cNvPr id="932" name="Shape 932"/>
          <p:cNvSpPr txBox="1">
            <a:spLocks noGrp="1"/>
          </p:cNvSpPr>
          <p:nvPr>
            <p:ph type="title"/>
          </p:nvPr>
        </p:nvSpPr>
        <p:spPr>
          <a:xfrm>
            <a:off x="677334" y="609598"/>
            <a:ext cx="9243518" cy="738663"/>
          </a:xfrm>
          <a:prstGeom prst="rect">
            <a:avLst/>
          </a:prstGeom>
          <a:noFill/>
          <a:ln>
            <a:noFill/>
          </a:ln>
        </p:spPr>
        <p:txBody>
          <a:bodyPr lIns="0" tIns="0" rIns="0" bIns="0" anchor="t" anchorCtr="0">
            <a:noAutofit/>
          </a:bodyPr>
          <a:lstStyle/>
          <a:p>
            <a:pPr>
              <a:buSzPct val="25000"/>
            </a:pPr>
            <a:r>
              <a:rPr lang="en"/>
              <a:t>InSpec</a:t>
            </a:r>
          </a:p>
        </p:txBody>
      </p:sp>
      <p:sp>
        <p:nvSpPr>
          <p:cNvPr id="933" name="Shape 933"/>
          <p:cNvSpPr txBox="1">
            <a:spLocks noGrp="1"/>
          </p:cNvSpPr>
          <p:nvPr>
            <p:ph type="body" idx="1"/>
          </p:nvPr>
        </p:nvSpPr>
        <p:spPr>
          <a:xfrm>
            <a:off x="677333" y="2622711"/>
            <a:ext cx="7479467" cy="5161600"/>
          </a:xfrm>
          <a:prstGeom prst="rect">
            <a:avLst/>
          </a:prstGeom>
          <a:noFill/>
          <a:ln>
            <a:noFill/>
          </a:ln>
        </p:spPr>
        <p:txBody>
          <a:bodyPr lIns="0" tIns="0" rIns="0" bIns="0" anchor="t" anchorCtr="0">
            <a:noAutofit/>
          </a:bodyPr>
          <a:lstStyle/>
          <a:p>
            <a:pPr marL="383788" lvl="2" indent="-383788">
              <a:spcBef>
                <a:spcPts val="0"/>
              </a:spcBef>
              <a:spcAft>
                <a:spcPts val="0"/>
              </a:spcAft>
              <a:buSzPct val="100000"/>
            </a:pPr>
            <a:r>
              <a:rPr lang="en" sz="2500" dirty="0"/>
              <a:t>Translate </a:t>
            </a:r>
            <a:r>
              <a:rPr lang="en" sz="2500" b="1" dirty="0">
                <a:solidFill>
                  <a:schemeClr val="accent1"/>
                </a:solidFill>
              </a:rPr>
              <a:t>compliance</a:t>
            </a:r>
            <a:r>
              <a:rPr lang="en" sz="2500" dirty="0"/>
              <a:t> into Code</a:t>
            </a:r>
          </a:p>
          <a:p>
            <a:pPr marL="383788" lvl="2" indent="-383788">
              <a:spcBef>
                <a:spcPts val="1600"/>
              </a:spcBef>
              <a:spcAft>
                <a:spcPts val="0"/>
              </a:spcAft>
              <a:buSzPct val="100000"/>
            </a:pPr>
            <a:r>
              <a:rPr lang="en" sz="2500" b="1" dirty="0">
                <a:solidFill>
                  <a:schemeClr val="accent1"/>
                </a:solidFill>
              </a:rPr>
              <a:t>Clearly</a:t>
            </a:r>
            <a:r>
              <a:rPr lang="en" sz="2500" dirty="0"/>
              <a:t> express statements of policy</a:t>
            </a:r>
          </a:p>
          <a:p>
            <a:pPr marL="383788" lvl="2" indent="-383788">
              <a:spcBef>
                <a:spcPts val="1600"/>
              </a:spcBef>
              <a:spcAft>
                <a:spcPts val="0"/>
              </a:spcAft>
              <a:buSzPct val="100000"/>
            </a:pPr>
            <a:r>
              <a:rPr lang="en" sz="2500" dirty="0"/>
              <a:t>Move risk to build/test from </a:t>
            </a:r>
            <a:r>
              <a:rPr lang="en" sz="2500" b="1" dirty="0">
                <a:solidFill>
                  <a:schemeClr val="accent1"/>
                </a:solidFill>
              </a:rPr>
              <a:t>runtime</a:t>
            </a:r>
          </a:p>
          <a:p>
            <a:pPr marL="383788" lvl="2" indent="-383788">
              <a:spcBef>
                <a:spcPts val="1600"/>
              </a:spcBef>
              <a:spcAft>
                <a:spcPts val="0"/>
              </a:spcAft>
              <a:buSzPct val="100000"/>
            </a:pPr>
            <a:r>
              <a:rPr lang="en" sz="2500" dirty="0"/>
              <a:t>Find issues </a:t>
            </a:r>
            <a:r>
              <a:rPr lang="en" sz="2500" b="1" dirty="0">
                <a:solidFill>
                  <a:schemeClr val="accent1"/>
                </a:solidFill>
              </a:rPr>
              <a:t>early</a:t>
            </a:r>
          </a:p>
          <a:p>
            <a:pPr marL="383788" lvl="2" indent="-383788">
              <a:spcBef>
                <a:spcPts val="1600"/>
              </a:spcBef>
              <a:spcAft>
                <a:spcPts val="0"/>
              </a:spcAft>
              <a:buSzPct val="100000"/>
            </a:pPr>
            <a:r>
              <a:rPr lang="en" sz="2500" dirty="0"/>
              <a:t>Write code </a:t>
            </a:r>
            <a:r>
              <a:rPr lang="en" sz="2500" b="1" dirty="0">
                <a:solidFill>
                  <a:schemeClr val="accent1"/>
                </a:solidFill>
              </a:rPr>
              <a:t>quickly</a:t>
            </a:r>
          </a:p>
          <a:p>
            <a:pPr marL="383788" lvl="2" indent="-383788">
              <a:spcBef>
                <a:spcPts val="1600"/>
              </a:spcBef>
              <a:spcAft>
                <a:spcPts val="0"/>
              </a:spcAft>
              <a:buSzPct val="100000"/>
            </a:pPr>
            <a:r>
              <a:rPr lang="en" sz="2500" dirty="0"/>
              <a:t>Run code </a:t>
            </a:r>
            <a:r>
              <a:rPr lang="en" sz="2500" b="1" dirty="0">
                <a:solidFill>
                  <a:schemeClr val="accent1"/>
                </a:solidFill>
              </a:rPr>
              <a:t>anywhere</a:t>
            </a:r>
          </a:p>
          <a:p>
            <a:pPr marL="383788" lvl="2" indent="-383788">
              <a:spcBef>
                <a:spcPts val="1600"/>
              </a:spcBef>
              <a:spcAft>
                <a:spcPts val="0"/>
              </a:spcAft>
              <a:buSzPct val="100000"/>
            </a:pPr>
            <a:r>
              <a:rPr lang="en" sz="2500" b="1" dirty="0">
                <a:solidFill>
                  <a:schemeClr val="accent1"/>
                </a:solidFill>
              </a:rPr>
              <a:t>Inspect</a:t>
            </a:r>
            <a:r>
              <a:rPr lang="en" sz="2500" dirty="0"/>
              <a:t> machines, data</a:t>
            </a:r>
            <a:r>
              <a:rPr lang="en-US" sz="2500" dirty="0"/>
              <a:t>,</a:t>
            </a:r>
            <a:r>
              <a:rPr lang="en" sz="2500" dirty="0"/>
              <a:t> and APIs</a:t>
            </a:r>
          </a:p>
        </p:txBody>
      </p:sp>
      <p:sp>
        <p:nvSpPr>
          <p:cNvPr id="934" name="Shape 934"/>
          <p:cNvSpPr txBox="1">
            <a:spLocks noGrp="1"/>
          </p:cNvSpPr>
          <p:nvPr>
            <p:ph type="body" idx="4294967295"/>
          </p:nvPr>
        </p:nvSpPr>
        <p:spPr>
          <a:xfrm>
            <a:off x="677333" y="1385603"/>
            <a:ext cx="4638944" cy="443198"/>
          </a:xfrm>
          <a:prstGeom prst="rect">
            <a:avLst/>
          </a:prstGeom>
          <a:noFill/>
          <a:ln>
            <a:noFill/>
          </a:ln>
        </p:spPr>
        <p:txBody>
          <a:bodyPr lIns="0" tIns="0" rIns="0" bIns="0" anchor="t" anchorCtr="0">
            <a:noAutofit/>
          </a:bodyPr>
          <a:lstStyle/>
          <a:p>
            <a:pPr>
              <a:spcBef>
                <a:spcPts val="0"/>
              </a:spcBef>
              <a:spcAft>
                <a:spcPts val="0"/>
              </a:spcAft>
              <a:buClr>
                <a:schemeClr val="accent3"/>
              </a:buClr>
              <a:buSzPct val="25000"/>
            </a:pPr>
            <a:r>
              <a:rPr lang="en">
                <a:solidFill>
                  <a:schemeClr val="accent3"/>
                </a:solidFill>
              </a:rPr>
              <a:t>Turn security and compliance into code</a:t>
            </a:r>
          </a:p>
        </p:txBody>
      </p:sp>
      <p:sp>
        <p:nvSpPr>
          <p:cNvPr id="935" name="Shape 935"/>
          <p:cNvSpPr/>
          <p:nvPr/>
        </p:nvSpPr>
        <p:spPr>
          <a:xfrm>
            <a:off x="8669867" y="649"/>
            <a:ext cx="7586133" cy="1828149"/>
          </a:xfrm>
          <a:prstGeom prst="rect">
            <a:avLst/>
          </a:prstGeom>
          <a:solidFill>
            <a:srgbClr val="4197B5"/>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sp>
        <p:nvSpPr>
          <p:cNvPr id="936" name="Shape 936"/>
          <p:cNvSpPr/>
          <p:nvPr/>
        </p:nvSpPr>
        <p:spPr>
          <a:xfrm>
            <a:off x="8669867" y="1782751"/>
            <a:ext cx="7586133" cy="121918"/>
          </a:xfrm>
          <a:prstGeom prst="rect">
            <a:avLst/>
          </a:prstGeom>
          <a:solidFill>
            <a:schemeClr val="lt2"/>
          </a:solidFill>
          <a:ln>
            <a:noFill/>
          </a:ln>
        </p:spPr>
        <p:txBody>
          <a:bodyPr lIns="121945" tIns="60972" rIns="121945" bIns="121900" anchor="b" anchorCtr="0">
            <a:noAutofit/>
          </a:bodyPr>
          <a:lstStyle/>
          <a:p>
            <a:pPr algn="ctr" defTabSz="1625529" fontAlgn="auto">
              <a:spcBef>
                <a:spcPts val="0"/>
              </a:spcBef>
              <a:spcAft>
                <a:spcPts val="0"/>
              </a:spcAft>
            </a:pPr>
            <a:endParaRPr sz="1600" kern="0">
              <a:solidFill>
                <a:srgbClr val="FFFFFF"/>
              </a:solidFill>
              <a:latin typeface="Raleway"/>
              <a:ea typeface="Raleway"/>
              <a:cs typeface="Raleway"/>
              <a:sym typeface="Raleway"/>
            </a:endParaRPr>
          </a:p>
        </p:txBody>
      </p:sp>
      <p:pic>
        <p:nvPicPr>
          <p:cNvPr id="937" name="Shape 937" descr="white-inspec.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2946932" y="557813"/>
            <a:ext cx="3024000" cy="741867"/>
          </a:xfrm>
          <a:prstGeom prst="rect">
            <a:avLst/>
          </a:prstGeom>
          <a:noFill/>
          <a:ln>
            <a:noFill/>
          </a:ln>
        </p:spPr>
      </p:pic>
      <p:grpSp>
        <p:nvGrpSpPr>
          <p:cNvPr id="938" name="Shape 938"/>
          <p:cNvGrpSpPr/>
          <p:nvPr/>
        </p:nvGrpSpPr>
        <p:grpSpPr>
          <a:xfrm>
            <a:off x="9159813" y="5559380"/>
            <a:ext cx="6606988" cy="3278000"/>
            <a:chOff x="5358431" y="1240625"/>
            <a:chExt cx="3716431" cy="1843875"/>
          </a:xfrm>
        </p:grpSpPr>
        <p:sp>
          <p:nvSpPr>
            <p:cNvPr id="939" name="Shape 939"/>
            <p:cNvSpPr/>
            <p:nvPr/>
          </p:nvSpPr>
          <p:spPr>
            <a:xfrm>
              <a:off x="5358462" y="1427900"/>
              <a:ext cx="3716400" cy="1656600"/>
            </a:xfrm>
            <a:prstGeom prst="roundRect">
              <a:avLst>
                <a:gd name="adj" fmla="val 2074"/>
              </a:avLst>
            </a:prstGeom>
            <a:solidFill>
              <a:srgbClr val="3E4346"/>
            </a:solidFill>
            <a:ln>
              <a:noFill/>
            </a:ln>
          </p:spPr>
          <p:txBody>
            <a:bodyPr lIns="91425" tIns="91425" rIns="91425" bIns="91425" anchor="t" anchorCtr="0">
              <a:noAutofit/>
            </a:bodyPr>
            <a:lstStyle/>
            <a:p>
              <a:pPr defTabSz="1625529" fontAlgn="auto">
                <a:spcBef>
                  <a:spcPts val="0"/>
                </a:spcBef>
                <a:spcAft>
                  <a:spcPts val="0"/>
                </a:spcAft>
              </a:pPr>
              <a:r>
                <a:rPr lang="en" sz="1400" b="1" kern="0" dirty="0">
                  <a:solidFill>
                    <a:srgbClr val="FFFFFF"/>
                  </a:solidFill>
                  <a:latin typeface="Consolas"/>
                  <a:ea typeface="Consolas"/>
                  <a:cs typeface="Consolas"/>
                  <a:sym typeface="Consolas"/>
                </a:rPr>
                <a:t>control </a:t>
              </a:r>
              <a:r>
                <a:rPr lang="en" sz="1400" b="1" kern="0" dirty="0">
                  <a:solidFill>
                    <a:srgbClr val="5AB7B2"/>
                  </a:solidFill>
                  <a:latin typeface="Consolas"/>
                  <a:ea typeface="Consolas"/>
                  <a:cs typeface="Consolas"/>
                  <a:sym typeface="Consolas"/>
                </a:rPr>
                <a:t>‘cis-1.4.1’</a:t>
              </a:r>
              <a:r>
                <a:rPr lang="en" sz="1400" b="1" kern="0" dirty="0">
                  <a:solidFill>
                    <a:srgbClr val="FFFFFF"/>
                  </a:solidFill>
                  <a:latin typeface="Consolas"/>
                  <a:ea typeface="Consolas"/>
                  <a:cs typeface="Consolas"/>
                  <a:sym typeface="Consolas"/>
                </a:rPr>
                <a:t> </a:t>
              </a:r>
              <a:r>
                <a:rPr lang="en" sz="1400" b="1" kern="0" dirty="0">
                  <a:solidFill>
                    <a:srgbClr val="FDB714"/>
                  </a:solidFill>
                  <a:latin typeface="Consolas"/>
                  <a:ea typeface="Consolas"/>
                  <a:cs typeface="Consolas"/>
                  <a:sym typeface="Consolas"/>
                </a:rPr>
                <a:t>do</a:t>
              </a:r>
            </a:p>
            <a:p>
              <a:pPr defTabSz="1625529" fontAlgn="auto">
                <a:spcBef>
                  <a:spcPts val="0"/>
                </a:spcBef>
                <a:spcAft>
                  <a:spcPts val="0"/>
                </a:spcAft>
              </a:pPr>
              <a:r>
                <a:rPr lang="en" sz="1400" b="1" kern="0" dirty="0">
                  <a:solidFill>
                    <a:srgbClr val="FFFFFF"/>
                  </a:solidFill>
                  <a:latin typeface="Consolas"/>
                  <a:ea typeface="Consolas"/>
                  <a:cs typeface="Consolas"/>
                  <a:sym typeface="Consolas"/>
                </a:rPr>
                <a:t>	title </a:t>
              </a:r>
              <a:r>
                <a:rPr lang="en" sz="1400" b="1" kern="0" dirty="0">
                  <a:solidFill>
                    <a:srgbClr val="5AB7B2"/>
                  </a:solidFill>
                  <a:latin typeface="Consolas"/>
                  <a:ea typeface="Consolas"/>
                  <a:cs typeface="Consolas"/>
                  <a:sym typeface="Consolas"/>
                </a:rPr>
                <a:t>‘1.4.1 Enable SELinux in /etc/grub.conf’</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desc</a:t>
              </a: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Do not disable SELinux and enforcing in your GRUB configuration. These are important security features that prevent attackers from escalating their access to your systems. For reference see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impact</a:t>
              </a:r>
              <a:r>
                <a:rPr lang="en" sz="1400" b="1" kern="0" dirty="0">
                  <a:solidFill>
                    <a:srgbClr val="5AB7B2"/>
                  </a:solidFill>
                  <a:latin typeface="Consolas"/>
                  <a:ea typeface="Consolas"/>
                  <a:cs typeface="Consolas"/>
                  <a:sym typeface="Consolas"/>
                </a:rPr>
                <a:t> 1.0</a:t>
              </a:r>
            </a:p>
            <a:p>
              <a:pPr defTabSz="1625529" fontAlgn="auto">
                <a:spcBef>
                  <a:spcPts val="0"/>
                </a:spcBef>
                <a:spcAft>
                  <a:spcPts val="0"/>
                </a:spcAft>
              </a:pPr>
              <a:r>
                <a:rPr lang="en" sz="1400" b="1" kern="0" dirty="0">
                  <a:solidFill>
                    <a:srgbClr val="5AB7B2"/>
                  </a:solidFill>
                  <a:latin typeface="Consolas"/>
                  <a:ea typeface="Consolas"/>
                  <a:cs typeface="Consolas"/>
                  <a:sym typeface="Consolas"/>
                </a:rPr>
                <a:t>	</a:t>
              </a:r>
              <a:r>
                <a:rPr lang="en" sz="1400" b="1" kern="0" dirty="0">
                  <a:solidFill>
                    <a:srgbClr val="FFFFFF"/>
                  </a:solidFill>
                  <a:latin typeface="Consolas"/>
                  <a:ea typeface="Consolas"/>
                  <a:cs typeface="Consolas"/>
                  <a:sym typeface="Consolas"/>
                </a:rPr>
                <a:t>expect(grub_conf.param ‘selinux’).to_not eq </a:t>
              </a:r>
              <a:r>
                <a:rPr lang="en" sz="1400" b="1" kern="0" dirty="0">
                  <a:solidFill>
                    <a:srgbClr val="5AB7B2"/>
                  </a:solidFill>
                  <a:latin typeface="Consolas"/>
                  <a:ea typeface="Consolas"/>
                  <a:cs typeface="Consolas"/>
                  <a:sym typeface="Consolas"/>
                </a:rPr>
                <a:t>‘0’</a:t>
              </a:r>
            </a:p>
            <a:p>
              <a:pPr indent="812729" defTabSz="1625529" fontAlgn="auto">
                <a:spcBef>
                  <a:spcPts val="0"/>
                </a:spcBef>
                <a:spcAft>
                  <a:spcPts val="0"/>
                </a:spcAft>
              </a:pPr>
              <a:r>
                <a:rPr lang="en" sz="1400" b="1" kern="0" dirty="0">
                  <a:solidFill>
                    <a:srgbClr val="FFFFFF"/>
                  </a:solidFill>
                  <a:latin typeface="Consolas"/>
                  <a:ea typeface="Consolas"/>
                  <a:cs typeface="Consolas"/>
                  <a:sym typeface="Consolas"/>
                </a:rPr>
                <a:t>expect(grub_conf.param ‘enforcing’).to_not eq </a:t>
              </a:r>
              <a:r>
                <a:rPr lang="en" sz="1400" b="1" kern="0" dirty="0">
                  <a:solidFill>
                    <a:srgbClr val="5AB7B2"/>
                  </a:solidFill>
                  <a:latin typeface="Consolas"/>
                  <a:ea typeface="Consolas"/>
                  <a:cs typeface="Consolas"/>
                  <a:sym typeface="Consolas"/>
                </a:rPr>
                <a:t>‘0’</a:t>
              </a:r>
            </a:p>
            <a:p>
              <a:pPr defTabSz="1625529" fontAlgn="auto">
                <a:spcBef>
                  <a:spcPts val="0"/>
                </a:spcBef>
                <a:spcAft>
                  <a:spcPts val="0"/>
                </a:spcAft>
              </a:pPr>
              <a:r>
                <a:rPr lang="en" sz="1400" b="1" kern="0" dirty="0">
                  <a:solidFill>
                    <a:srgbClr val="FDB714"/>
                  </a:solidFill>
                  <a:latin typeface="Consolas"/>
                  <a:ea typeface="Consolas"/>
                  <a:cs typeface="Consolas"/>
                  <a:sym typeface="Consolas"/>
                </a:rPr>
                <a:t>end</a:t>
              </a:r>
            </a:p>
          </p:txBody>
        </p:sp>
        <p:sp>
          <p:nvSpPr>
            <p:cNvPr id="940" name="Shape 940"/>
            <p:cNvSpPr/>
            <p:nvPr/>
          </p:nvSpPr>
          <p:spPr>
            <a:xfrm>
              <a:off x="5358431" y="1240625"/>
              <a:ext cx="3716400" cy="225300"/>
            </a:xfrm>
            <a:prstGeom prst="round2SameRect">
              <a:avLst>
                <a:gd name="adj1" fmla="val 16667"/>
                <a:gd name="adj2" fmla="val 0"/>
              </a:avLst>
            </a:prstGeom>
            <a:solidFill>
              <a:srgbClr val="E4E6E7"/>
            </a:solidFill>
            <a:ln>
              <a:noFill/>
            </a:ln>
          </p:spPr>
          <p:txBody>
            <a:bodyPr lIns="91425" tIns="91425" rIns="91425" bIns="91425" anchor="ctr"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1" name="Shape 941"/>
            <p:cNvSpPr/>
            <p:nvPr/>
          </p:nvSpPr>
          <p:spPr>
            <a:xfrm>
              <a:off x="54363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2" name="Shape 942"/>
            <p:cNvSpPr/>
            <p:nvPr/>
          </p:nvSpPr>
          <p:spPr>
            <a:xfrm>
              <a:off x="56084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sp>
          <p:nvSpPr>
            <p:cNvPr id="943" name="Shape 943"/>
            <p:cNvSpPr/>
            <p:nvPr/>
          </p:nvSpPr>
          <p:spPr>
            <a:xfrm>
              <a:off x="5780577" y="1297928"/>
              <a:ext cx="110700" cy="110700"/>
            </a:xfrm>
            <a:prstGeom prst="ellipse">
              <a:avLst/>
            </a:prstGeom>
            <a:solidFill>
              <a:srgbClr val="CCCCCC"/>
            </a:solidFill>
            <a:ln>
              <a:noFill/>
            </a:ln>
          </p:spPr>
          <p:txBody>
            <a:bodyPr lIns="91425" tIns="91425" rIns="91425" bIns="91425" anchor="t" anchorCtr="0">
              <a:noAutofit/>
            </a:bodyPr>
            <a:lstStyle/>
            <a:p>
              <a:pPr defTabSz="1625529" fontAlgn="auto">
                <a:spcBef>
                  <a:spcPts val="0"/>
                </a:spcBef>
                <a:spcAft>
                  <a:spcPts val="0"/>
                </a:spcAft>
              </a:pPr>
              <a:endParaRPr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410126621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CLI</a:t>
            </a:r>
            <a:endParaRPr lang="en-US" dirty="0"/>
          </a:p>
        </p:txBody>
      </p:sp>
      <p:sp>
        <p:nvSpPr>
          <p:cNvPr id="3" name="Subtitle 2"/>
          <p:cNvSpPr>
            <a:spLocks noGrp="1"/>
          </p:cNvSpPr>
          <p:nvPr>
            <p:ph type="subTitle" idx="1"/>
          </p:nvPr>
        </p:nvSpPr>
        <p:spPr/>
        <p:txBody>
          <a:bodyPr/>
          <a:lstStyle/>
          <a:p>
            <a:r>
              <a:rPr lang="en-US" dirty="0" smtClean="0"/>
              <a:t>Command Line Interface</a:t>
            </a:r>
            <a:endParaRPr lang="en-US" dirty="0"/>
          </a:p>
        </p:txBody>
      </p:sp>
    </p:spTree>
    <p:extLst>
      <p:ext uri="{BB962C8B-B14F-4D97-AF65-F5344CB8AC3E}">
        <p14:creationId xmlns:p14="http://schemas.microsoft.com/office/powerpoint/2010/main" val="2754704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Text Placeholder 2"/>
          <p:cNvSpPr>
            <a:spLocks noGrp="1"/>
          </p:cNvSpPr>
          <p:nvPr>
            <p:ph type="body" idx="1"/>
          </p:nvPr>
        </p:nvSpPr>
        <p:spPr/>
        <p:txBody>
          <a:bodyPr/>
          <a:lstStyle/>
          <a:p>
            <a:r>
              <a:rPr lang="en-US" dirty="0" smtClean="0"/>
              <a:t>Create and execute a simple compliance check</a:t>
            </a:r>
            <a:endParaRPr lang="en-US" dirty="0"/>
          </a:p>
        </p:txBody>
      </p:sp>
    </p:spTree>
    <p:extLst>
      <p:ext uri="{BB962C8B-B14F-4D97-AF65-F5344CB8AC3E}">
        <p14:creationId xmlns:p14="http://schemas.microsoft.com/office/powerpoint/2010/main" val="17109260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r>
              <a:rPr lang="en-US" dirty="0" smtClean="0"/>
              <a:t>Review the Center for Internet Security control</a:t>
            </a:r>
          </a:p>
          <a:p>
            <a:r>
              <a:rPr lang="en-US" dirty="0" smtClean="0"/>
              <a:t>Create an </a:t>
            </a:r>
            <a:r>
              <a:rPr lang="en-US" dirty="0" err="1" smtClean="0"/>
              <a:t>InSpec</a:t>
            </a:r>
            <a:r>
              <a:rPr lang="en-US" dirty="0" smtClean="0"/>
              <a:t> profile to verify the control</a:t>
            </a:r>
          </a:p>
          <a:p>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41388989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121069153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Commands:                                                                                                                                                </a:t>
            </a:r>
          </a:p>
          <a:p>
            <a:r>
              <a:rPr lang="mr-IN" dirty="0"/>
              <a:t>  inspec archive PATH                # archive a profile to tar.gz (default) or zip                                                                      </a:t>
            </a:r>
          </a:p>
          <a:p>
            <a:r>
              <a:rPr lang="mr-IN" dirty="0"/>
              <a:t>  inspec artifact SUBCOMMAND ...     # Sign, verify and install artifacts                                                                                </a:t>
            </a:r>
          </a:p>
          <a:p>
            <a:r>
              <a:rPr lang="mr-IN" dirty="0"/>
              <a:t>  inspec check PATH                  # verify all tests at the specified PATH                                                                            </a:t>
            </a:r>
          </a:p>
          <a:p>
            <a:r>
              <a:rPr lang="mr-IN" dirty="0"/>
              <a:t>  inspec compliance SUBCOMMAND ...   # Chef Compliance commands                                                                                          </a:t>
            </a:r>
          </a:p>
          <a:p>
            <a:r>
              <a:rPr lang="mr-IN" dirty="0"/>
              <a:t>  inspec detect                      # detect the target OS                                                                                              </a:t>
            </a:r>
          </a:p>
          <a:p>
            <a:r>
              <a:rPr lang="mr-IN" dirty="0"/>
              <a:t>  inspec env                         # Output shell-appropriate completion configuration                                                                 </a:t>
            </a:r>
          </a:p>
          <a:p>
            <a:r>
              <a:rPr lang="mr-IN" dirty="0"/>
              <a:t>  inspec exec PATHS                  # run all test files at the specified PATH.                                                                         </a:t>
            </a:r>
          </a:p>
          <a:p>
            <a:r>
              <a:rPr lang="mr-IN" dirty="0"/>
              <a:t>  inspec help [COMMAND]              # Describe available commands or one specific command                                                               </a:t>
            </a:r>
          </a:p>
          <a:p>
            <a:r>
              <a:rPr lang="mr-IN" dirty="0"/>
              <a:t>  inspec init TEMPLATE ...           # Scaffolds a new project                                                                                           </a:t>
            </a:r>
          </a:p>
          <a:p>
            <a:r>
              <a:rPr lang="mr-IN" dirty="0"/>
              <a:t>  inspec json PATH                   # read all tests in PATH and generate a JSON summary                                                                </a:t>
            </a:r>
          </a:p>
          <a:p>
            <a:r>
              <a:rPr lang="mr-IN" dirty="0"/>
              <a:t>  inspec shell                       # open an interactive debugging shell                                                                               </a:t>
            </a:r>
          </a:p>
          <a:p>
            <a:r>
              <a:rPr lang="mr-IN" dirty="0"/>
              <a:t>  inspec supermarket SUBCOMMAND ...  # Supermarket commands                                                                                              </a:t>
            </a:r>
          </a:p>
          <a:p>
            <a:r>
              <a:rPr lang="mr-IN" dirty="0"/>
              <a:t>  inspec vendor PATH                 # Download all dependencies and generate a lockfile in a `vendor` directory                                         </a:t>
            </a:r>
          </a:p>
          <a:p>
            <a:r>
              <a:rPr lang="mr-IN" dirty="0"/>
              <a:t>  inspec version                     # prints the version of this tool                                                                                   </a:t>
            </a:r>
          </a:p>
          <a:p>
            <a:r>
              <a:rPr lang="mr-IN" dirty="0"/>
              <a:t>                                                                                                                                                         </a:t>
            </a:r>
          </a:p>
          <a:p>
            <a:r>
              <a:rPr lang="mr-IN" dirty="0"/>
              <a:t>Options:                                                                                                                                                 </a:t>
            </a:r>
          </a:p>
          <a:p>
            <a:r>
              <a:rPr lang="mr-IN" dirty="0"/>
              <a:t>  l, [--log-level=LOG_LEVEL]         # Set the log level: info (default), debug, warn, error                                                             </a:t>
            </a:r>
          </a:p>
          <a:p>
            <a:r>
              <a:rPr lang="mr-IN" dirty="0"/>
              <a:t>      [--log-location=LOG_LOCATION]  # Location to send diagnostic log messages to. (default: STDOUT or STDERR)                                          </a:t>
            </a:r>
          </a:p>
          <a:p>
            <a:r>
              <a:rPr lang="mr-IN" dirty="0"/>
              <a:t>      [--diagnose], [--no-diagnose]  # Show diagnostics (versions, configurations)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endParaRPr lang="en-US" dirty="0"/>
          </a:p>
        </p:txBody>
      </p:sp>
      <p:sp>
        <p:nvSpPr>
          <p:cNvPr id="5" name="Title 4"/>
          <p:cNvSpPr>
            <a:spLocks noGrp="1"/>
          </p:cNvSpPr>
          <p:nvPr>
            <p:ph type="title"/>
          </p:nvPr>
        </p:nvSpPr>
        <p:spPr/>
        <p:txBody>
          <a:bodyPr/>
          <a:lstStyle/>
          <a:p>
            <a:r>
              <a:rPr lang="en-US" dirty="0" smtClean="0"/>
              <a:t>Run </a:t>
            </a:r>
            <a:r>
              <a:rPr lang="en-US" dirty="0" err="1" smtClean="0"/>
              <a:t>InSpec</a:t>
            </a:r>
            <a:endParaRPr lang="en-US" dirty="0"/>
          </a:p>
        </p:txBody>
      </p:sp>
    </p:spTree>
    <p:extLst>
      <p:ext uri="{BB962C8B-B14F-4D97-AF65-F5344CB8AC3E}">
        <p14:creationId xmlns:p14="http://schemas.microsoft.com/office/powerpoint/2010/main" val="3033311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Questions</a:t>
            </a:r>
            <a:endParaRPr lang="en-US" dirty="0"/>
          </a:p>
        </p:txBody>
      </p:sp>
      <p:sp>
        <p:nvSpPr>
          <p:cNvPr id="7" name="Subtitle 6"/>
          <p:cNvSpPr>
            <a:spLocks noGrp="1"/>
          </p:cNvSpPr>
          <p:nvPr>
            <p:ph type="subTitle" idx="1"/>
          </p:nvPr>
        </p:nvSpPr>
        <p:spPr/>
        <p:txBody>
          <a:bodyPr/>
          <a:lstStyle/>
          <a:p>
            <a:r>
              <a:rPr lang="en-US" dirty="0" smtClean="0"/>
              <a:t>What version of </a:t>
            </a:r>
            <a:r>
              <a:rPr lang="en-US" dirty="0" err="1" smtClean="0"/>
              <a:t>InSpec</a:t>
            </a:r>
            <a:r>
              <a:rPr lang="en-US" dirty="0" smtClean="0"/>
              <a:t> is installed?</a:t>
            </a:r>
          </a:p>
          <a:p>
            <a:r>
              <a:rPr lang="en-US" dirty="0" smtClean="0"/>
              <a:t>What type(s) of projects with </a:t>
            </a:r>
            <a:r>
              <a:rPr lang="en-US" dirty="0" err="1" smtClean="0"/>
              <a:t>inspec</a:t>
            </a:r>
            <a:r>
              <a:rPr lang="en-US" dirty="0" smtClean="0"/>
              <a:t> </a:t>
            </a:r>
            <a:r>
              <a:rPr lang="en-US" dirty="0" err="1" smtClean="0"/>
              <a:t>init</a:t>
            </a:r>
            <a:r>
              <a:rPr lang="en-US" dirty="0" smtClean="0"/>
              <a:t> generate?</a:t>
            </a:r>
            <a:endParaRPr lang="en-US" dirty="0"/>
          </a:p>
        </p:txBody>
      </p:sp>
    </p:spTree>
    <p:extLst>
      <p:ext uri="{BB962C8B-B14F-4D97-AF65-F5344CB8AC3E}">
        <p14:creationId xmlns:p14="http://schemas.microsoft.com/office/powerpoint/2010/main" val="16274192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Create new profile at /home/ec2-user/ssh                                                                                                                 </a:t>
            </a:r>
          </a:p>
          <a:p>
            <a:r>
              <a:rPr lang="mr-IN" dirty="0"/>
              <a:t> * Create file README.md                                                                                                                                 </a:t>
            </a:r>
          </a:p>
          <a:p>
            <a:r>
              <a:rPr lang="mr-IN" dirty="0"/>
              <a:t> * Create directory controls                                                                                                                             </a:t>
            </a:r>
          </a:p>
          <a:p>
            <a:r>
              <a:rPr lang="mr-IN" dirty="0"/>
              <a:t> * Create file controls/example.rb                                                                                                                       </a:t>
            </a:r>
          </a:p>
          <a:p>
            <a:r>
              <a:rPr lang="mr-IN" dirty="0"/>
              <a:t> * Create file inspec.yml                                                                                                                                </a:t>
            </a:r>
          </a:p>
          <a:p>
            <a:r>
              <a:rPr lang="mr-IN" dirty="0"/>
              <a:t> * Create directory libraries</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a:t>
            </a:r>
            <a:r>
              <a:rPr lang="en-US" dirty="0" err="1" smtClean="0"/>
              <a:t>init</a:t>
            </a:r>
            <a:r>
              <a:rPr lang="en-US" dirty="0" smtClean="0"/>
              <a:t> profile </a:t>
            </a:r>
            <a:r>
              <a:rPr lang="en-US" dirty="0" err="1" smtClean="0"/>
              <a:t>ssh</a:t>
            </a:r>
            <a:endParaRPr lang="en-US" dirty="0"/>
          </a:p>
        </p:txBody>
      </p:sp>
      <p:sp>
        <p:nvSpPr>
          <p:cNvPr id="5" name="Title 4"/>
          <p:cNvSpPr>
            <a:spLocks noGrp="1"/>
          </p:cNvSpPr>
          <p:nvPr>
            <p:ph type="title"/>
          </p:nvPr>
        </p:nvSpPr>
        <p:spPr/>
        <p:txBody>
          <a:bodyPr/>
          <a:lstStyle/>
          <a:p>
            <a:r>
              <a:rPr lang="en-US" dirty="0" smtClean="0"/>
              <a:t>Build scaffold for an </a:t>
            </a:r>
            <a:r>
              <a:rPr lang="en-US" dirty="0" err="1" smtClean="0"/>
              <a:t>ssh</a:t>
            </a:r>
            <a:r>
              <a:rPr lang="en-US" dirty="0" smtClean="0"/>
              <a:t> profile</a:t>
            </a:r>
            <a:endParaRPr lang="en-US" dirty="0"/>
          </a:p>
        </p:txBody>
      </p:sp>
    </p:spTree>
    <p:extLst>
      <p:ext uri="{BB962C8B-B14F-4D97-AF65-F5344CB8AC3E}">
        <p14:creationId xmlns:p14="http://schemas.microsoft.com/office/powerpoint/2010/main" val="16413031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Learning Environment</a:t>
            </a:r>
            <a:endParaRPr lang="en-US" dirty="0"/>
          </a:p>
        </p:txBody>
      </p:sp>
      <p:sp>
        <p:nvSpPr>
          <p:cNvPr id="3" name="Subtitle 2"/>
          <p:cNvSpPr>
            <a:spLocks noGrp="1"/>
          </p:cNvSpPr>
          <p:nvPr>
            <p:ph type="subTitle" idx="1"/>
          </p:nvPr>
        </p:nvSpPr>
        <p:spPr/>
        <p:txBody>
          <a:bodyPr/>
          <a:lstStyle/>
          <a:p>
            <a:r>
              <a:rPr lang="en-US" dirty="0" smtClean="0"/>
              <a:t>Let’s have a look around</a:t>
            </a:r>
            <a:endParaRPr lang="en-US" dirty="0"/>
          </a:p>
        </p:txBody>
      </p:sp>
    </p:spTree>
    <p:extLst>
      <p:ext uri="{BB962C8B-B14F-4D97-AF65-F5344CB8AC3E}">
        <p14:creationId xmlns:p14="http://schemas.microsoft.com/office/powerpoint/2010/main" val="401544849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the example control</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i="1" dirty="0">
                <a:solidFill>
                  <a:srgbClr val="8F5902"/>
                </a:solidFill>
              </a:rPr>
              <a:t># encoding: utf-8</a:t>
            </a:r>
          </a:p>
          <a:p>
            <a:r>
              <a:rPr lang="en-US" i="1" dirty="0">
                <a:solidFill>
                  <a:srgbClr val="8F5902"/>
                </a:solidFill>
              </a:rPr>
              <a:t># copyright: 2015, The Authors</a:t>
            </a:r>
          </a:p>
          <a:p>
            <a:r>
              <a:rPr lang="en-US" i="1" dirty="0">
                <a:solidFill>
                  <a:srgbClr val="8F5902"/>
                </a:solidFill>
              </a:rPr>
              <a:t># license: All rights reserved</a:t>
            </a:r>
          </a:p>
          <a:p>
            <a:endParaRPr lang="en-US" dirty="0"/>
          </a:p>
          <a:p>
            <a:r>
              <a:rPr lang="en-US" dirty="0">
                <a:solidFill>
                  <a:srgbClr val="000000"/>
                </a:solidFill>
              </a:rPr>
              <a:t>title </a:t>
            </a:r>
            <a:r>
              <a:rPr lang="en-US" dirty="0">
                <a:solidFill>
                  <a:srgbClr val="4E9A06"/>
                </a:solidFill>
              </a:rPr>
              <a:t>'sample section'</a:t>
            </a:r>
          </a:p>
          <a:p>
            <a:endParaRPr lang="en-US" dirty="0"/>
          </a:p>
          <a:p>
            <a:r>
              <a:rPr lang="en-US" i="1" dirty="0">
                <a:solidFill>
                  <a:srgbClr val="8F5902"/>
                </a:solidFill>
              </a:rPr>
              <a:t># you can also use plain tests</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a:p>
            <a:endParaRPr lang="en-US" dirty="0"/>
          </a:p>
          <a:p>
            <a:r>
              <a:rPr lang="en-US" i="1" dirty="0">
                <a:solidFill>
                  <a:srgbClr val="8F5902"/>
                </a:solidFill>
              </a:rPr>
              <a:t># you add controls here</a:t>
            </a:r>
          </a:p>
          <a:p>
            <a:r>
              <a:rPr lang="en-US" dirty="0">
                <a:solidFill>
                  <a:srgbClr val="000000"/>
                </a:solidFill>
              </a:rPr>
              <a:t>control </a:t>
            </a:r>
            <a:r>
              <a:rPr lang="en-US" dirty="0">
                <a:solidFill>
                  <a:srgbClr val="4E9A06"/>
                </a:solidFill>
              </a:rPr>
              <a:t>'tmp-1.0' </a:t>
            </a:r>
            <a:r>
              <a:rPr lang="en-US" b="1" dirty="0">
                <a:solidFill>
                  <a:srgbClr val="204A87"/>
                </a:solidFill>
              </a:rPr>
              <a:t>do                        </a:t>
            </a:r>
            <a:r>
              <a:rPr lang="en-US" b="1" i="1" dirty="0">
                <a:solidFill>
                  <a:srgbClr val="8F5902"/>
                </a:solidFill>
              </a:rPr>
              <a:t># A unique ID for this control</a:t>
            </a:r>
          </a:p>
          <a:p>
            <a:r>
              <a:rPr lang="en-US" dirty="0"/>
              <a:t>  </a:t>
            </a:r>
            <a:r>
              <a:rPr lang="en-US" dirty="0">
                <a:solidFill>
                  <a:srgbClr val="000000"/>
                </a:solidFill>
              </a:rPr>
              <a:t>impact </a:t>
            </a:r>
            <a:r>
              <a:rPr lang="en-US" b="1" dirty="0">
                <a:solidFill>
                  <a:srgbClr val="0000CF"/>
                </a:solidFill>
              </a:rPr>
              <a:t>0</a:t>
            </a:r>
            <a:r>
              <a:rPr lang="en-US" b="1" dirty="0">
                <a:solidFill>
                  <a:srgbClr val="CE5C00"/>
                </a:solidFill>
              </a:rPr>
              <a:t>.</a:t>
            </a:r>
            <a:r>
              <a:rPr lang="en-US" b="1" dirty="0">
                <a:solidFill>
                  <a:srgbClr val="0000CF"/>
                </a:solidFill>
              </a:rPr>
              <a:t>7                                </a:t>
            </a:r>
            <a:r>
              <a:rPr lang="en-US" b="1" i="1" dirty="0">
                <a:solidFill>
                  <a:srgbClr val="8F5902"/>
                </a:solidFill>
              </a:rPr>
              <a:t># The criticality, if this control fails.</a:t>
            </a:r>
          </a:p>
          <a:p>
            <a:r>
              <a:rPr lang="en-US" dirty="0"/>
              <a:t>  </a:t>
            </a:r>
            <a:r>
              <a:rPr lang="en-US" dirty="0">
                <a:solidFill>
                  <a:srgbClr val="000000"/>
                </a:solidFill>
              </a:rPr>
              <a:t>title </a:t>
            </a:r>
            <a:r>
              <a:rPr lang="en-US" dirty="0">
                <a:solidFill>
                  <a:srgbClr val="4E9A06"/>
                </a:solidFill>
              </a:rPr>
              <a:t>'Create /</a:t>
            </a:r>
            <a:r>
              <a:rPr lang="en-US" dirty="0" err="1">
                <a:solidFill>
                  <a:srgbClr val="4E9A06"/>
                </a:solidFill>
              </a:rPr>
              <a:t>tmp</a:t>
            </a:r>
            <a:r>
              <a:rPr lang="en-US" dirty="0">
                <a:solidFill>
                  <a:srgbClr val="4E9A06"/>
                </a:solidFill>
              </a:rPr>
              <a:t> directory'             </a:t>
            </a:r>
            <a:r>
              <a:rPr lang="en-US" i="1" dirty="0">
                <a:solidFill>
                  <a:srgbClr val="8F5902"/>
                </a:solidFill>
              </a:rPr>
              <a:t># A human-readable title</a:t>
            </a:r>
          </a:p>
          <a:p>
            <a:r>
              <a:rPr lang="en-US" dirty="0"/>
              <a:t>  </a:t>
            </a:r>
            <a:r>
              <a:rPr lang="en-US" dirty="0" err="1">
                <a:solidFill>
                  <a:srgbClr val="000000"/>
                </a:solidFill>
              </a:rPr>
              <a:t>desc</a:t>
            </a:r>
            <a:r>
              <a:rPr lang="en-US" dirty="0">
                <a:solidFill>
                  <a:srgbClr val="000000"/>
                </a:solidFill>
              </a:rPr>
              <a:t> </a:t>
            </a:r>
            <a:r>
              <a:rPr lang="en-US" dirty="0">
                <a:solidFill>
                  <a:srgbClr val="4E9A06"/>
                </a:solidFill>
              </a:rPr>
              <a:t>'An optional description...'</a:t>
            </a:r>
          </a:p>
          <a:p>
            <a:r>
              <a:rPr lang="mr-IN" dirty="0"/>
              <a:t>  </a:t>
            </a:r>
            <a:r>
              <a:rPr lang="mr-IN" dirty="0">
                <a:solidFill>
                  <a:srgbClr val="000000"/>
                </a:solidFill>
              </a:rPr>
              <a:t>describe file</a:t>
            </a:r>
            <a:r>
              <a:rPr lang="mr-IN" b="1" dirty="0">
                <a:solidFill>
                  <a:srgbClr val="000000"/>
                </a:solidFill>
              </a:rPr>
              <a:t>(</a:t>
            </a:r>
            <a:r>
              <a:rPr lang="mr-IN" b="1" dirty="0">
                <a:solidFill>
                  <a:srgbClr val="4E9A06"/>
                </a:solidFill>
              </a:rPr>
              <a:t>'/tmp'</a:t>
            </a:r>
            <a:r>
              <a:rPr lang="mr-IN" b="1" dirty="0">
                <a:solidFill>
                  <a:srgbClr val="000000"/>
                </a:solidFill>
              </a:rPr>
              <a:t>) </a:t>
            </a:r>
            <a:r>
              <a:rPr lang="mr-IN" b="1" dirty="0">
                <a:solidFill>
                  <a:srgbClr val="204A87"/>
                </a:solidFill>
              </a:rPr>
              <a:t>do                  </a:t>
            </a:r>
            <a:r>
              <a:rPr lang="mr-IN" b="1" i="1" dirty="0">
                <a:solidFill>
                  <a:srgbClr val="8F5902"/>
                </a:solidFill>
              </a:rPr>
              <a:t># The actual test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mr-IN" dirty="0"/>
              <a:t>  </a:t>
            </a:r>
            <a:r>
              <a:rPr lang="mr-IN" b="1" dirty="0">
                <a:solidFill>
                  <a:srgbClr val="204A87"/>
                </a:solidFill>
              </a:rPr>
              <a:t>end</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1331619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r>
              <a:rPr lang="en-US" dirty="0"/>
              <a:t>  ✔  tmp-1.0: Create /</a:t>
            </a:r>
            <a:r>
              <a:rPr lang="en-US" dirty="0" err="1"/>
              <a:t>tmp</a:t>
            </a:r>
            <a:r>
              <a:rPr lang="en-US" dirty="0"/>
              <a:t> directory</a:t>
            </a:r>
          </a:p>
          <a:p>
            <a:r>
              <a:rPr lang="en-US" dirty="0"/>
              <a:t>     ✔  File /</a:t>
            </a:r>
            <a:r>
              <a:rPr lang="en-US" dirty="0" err="1"/>
              <a:t>tmp</a:t>
            </a:r>
            <a:r>
              <a:rPr lang="en-US" dirty="0"/>
              <a:t> should be directory</a:t>
            </a:r>
          </a:p>
          <a:p>
            <a:endParaRPr lang="en-US" dirty="0"/>
          </a:p>
          <a:p>
            <a:r>
              <a:rPr lang="en-US" dirty="0"/>
              <a:t>  File /</a:t>
            </a:r>
            <a:r>
              <a:rPr lang="en-US" dirty="0" err="1"/>
              <a:t>tmp</a:t>
            </a:r>
            <a:endParaRPr lang="en-US" dirty="0"/>
          </a:p>
          <a:p>
            <a:r>
              <a:rPr lang="en-US" dirty="0"/>
              <a:t>     ✔  should be directory</a:t>
            </a:r>
          </a:p>
          <a:p>
            <a:endParaRPr lang="en-US" dirty="0"/>
          </a:p>
          <a:p>
            <a:r>
              <a:rPr lang="en-US" dirty="0"/>
              <a:t>Profile Summary: 1 successful, 0 failures, 0 skipped</a:t>
            </a:r>
          </a:p>
          <a:p>
            <a:r>
              <a:rPr lang="en-US" dirty="0"/>
              <a:t>Test Summary: 2 successful, 0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example control</a:t>
            </a:r>
            <a:endParaRPr lang="en-US" dirty="0"/>
          </a:p>
        </p:txBody>
      </p:sp>
    </p:spTree>
    <p:extLst>
      <p:ext uri="{BB962C8B-B14F-4D97-AF65-F5344CB8AC3E}">
        <p14:creationId xmlns:p14="http://schemas.microsoft.com/office/powerpoint/2010/main" val="17048663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mv ~/</a:t>
            </a:r>
            <a:r>
              <a:rPr lang="en-US" dirty="0" err="1" smtClean="0"/>
              <a:t>ssh</a:t>
            </a:r>
            <a:r>
              <a:rPr lang="en-US" dirty="0" smtClean="0"/>
              <a:t>/controls/</a:t>
            </a:r>
            <a:r>
              <a:rPr lang="en-US" dirty="0" err="1" smtClean="0"/>
              <a:t>example.rb</a:t>
            </a:r>
            <a:r>
              <a:rPr lang="en-US" dirty="0" smtClean="0"/>
              <a:t> ~/</a:t>
            </a:r>
            <a:r>
              <a:rPr lang="en-US" dirty="0" err="1" smtClean="0"/>
              <a:t>ssh</a:t>
            </a:r>
            <a:r>
              <a:rPr lang="en-US" dirty="0" smtClean="0"/>
              <a:t>/controls/</a:t>
            </a:r>
            <a:r>
              <a:rPr lang="en-US" dirty="0" err="1" smtClean="0"/>
              <a:t>server.rb</a:t>
            </a:r>
            <a:endParaRPr lang="en-US" dirty="0"/>
          </a:p>
        </p:txBody>
      </p:sp>
      <p:sp>
        <p:nvSpPr>
          <p:cNvPr id="5" name="Title 4"/>
          <p:cNvSpPr>
            <a:spLocks noGrp="1"/>
          </p:cNvSpPr>
          <p:nvPr>
            <p:ph type="title"/>
          </p:nvPr>
        </p:nvSpPr>
        <p:spPr/>
        <p:txBody>
          <a:bodyPr/>
          <a:lstStyle/>
          <a:p>
            <a:r>
              <a:rPr lang="en-US" dirty="0" smtClean="0"/>
              <a:t>Rename the example control</a:t>
            </a:r>
            <a:endParaRPr lang="en-US" dirty="0"/>
          </a:p>
        </p:txBody>
      </p:sp>
    </p:spTree>
    <p:extLst>
      <p:ext uri="{BB962C8B-B14F-4D97-AF65-F5344CB8AC3E}">
        <p14:creationId xmlns:p14="http://schemas.microsoft.com/office/powerpoint/2010/main" val="428416318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Rewrite the control</a:t>
            </a:r>
            <a:endParaRPr lang="en-US" dirty="0"/>
          </a:p>
        </p:txBody>
      </p:sp>
      <p:sp>
        <p:nvSpPr>
          <p:cNvPr id="3" name="Content Placeholder 2"/>
          <p:cNvSpPr>
            <a:spLocks noGrp="1"/>
          </p:cNvSpPr>
          <p:nvPr>
            <p:ph sz="quarter" idx="10"/>
          </p:nvPr>
        </p:nvSpPr>
        <p:spPr/>
        <p:txBody>
          <a:bodyPr>
            <a:normAutofit/>
          </a:bodyPr>
          <a:lstStyle/>
          <a:p>
            <a:r>
              <a:rPr lang="en-US" i="1" dirty="0">
                <a:solidFill>
                  <a:srgbClr val="8F5902"/>
                </a:solidFill>
              </a:rPr>
              <a:t># 5.2.2 Ensure SSH Protocol is set to 2</a:t>
            </a:r>
          </a:p>
          <a:p>
            <a:r>
              <a:rPr lang="uk-UA" i="1" dirty="0">
                <a:solidFill>
                  <a:srgbClr val="8F5902"/>
                </a:solidFill>
              </a:rPr>
              <a:t>#</a:t>
            </a:r>
          </a:p>
          <a:p>
            <a:r>
              <a:rPr lang="en-US" i="1" dirty="0">
                <a:solidFill>
                  <a:srgbClr val="8F5902"/>
                </a:solidFill>
              </a:rPr>
              <a:t># </a:t>
            </a:r>
            <a:r>
              <a:rPr lang="en-US" i="1" dirty="0" err="1">
                <a:solidFill>
                  <a:srgbClr val="8F5902"/>
                </a:solidFill>
              </a:rPr>
              <a:t>grep</a:t>
            </a:r>
            <a:r>
              <a:rPr lang="en-US" i="1" dirty="0">
                <a:solidFill>
                  <a:srgbClr val="8F5902"/>
                </a:solidFill>
              </a:rPr>
              <a:t> "^Protocol" /</a:t>
            </a:r>
            <a:r>
              <a:rPr lang="en-US" i="1" dirty="0" err="1">
                <a:solidFill>
                  <a:srgbClr val="8F5902"/>
                </a:solidFill>
              </a:rPr>
              <a:t>etc</a:t>
            </a:r>
            <a:r>
              <a:rPr lang="en-US" i="1" dirty="0">
                <a:solidFill>
                  <a:srgbClr val="8F5902"/>
                </a:solidFill>
              </a:rPr>
              <a:t>/</a:t>
            </a:r>
            <a:r>
              <a:rPr lang="en-US" i="1" dirty="0" err="1">
                <a:solidFill>
                  <a:srgbClr val="8F5902"/>
                </a:solidFill>
              </a:rPr>
              <a:t>ssh</a:t>
            </a:r>
            <a:r>
              <a:rPr lang="en-US" i="1" dirty="0">
                <a:solidFill>
                  <a:srgbClr val="8F5902"/>
                </a:solidFill>
              </a:rPr>
              <a:t>/</a:t>
            </a:r>
            <a:r>
              <a:rPr lang="en-US" i="1" dirty="0" err="1">
                <a:solidFill>
                  <a:srgbClr val="8F5902"/>
                </a:solidFill>
              </a:rPr>
              <a:t>sshd_config</a:t>
            </a:r>
            <a:endParaRPr lang="en-US" i="1" dirty="0">
              <a:solidFill>
                <a:srgbClr val="8F5902"/>
              </a:solidFill>
            </a:endParaRPr>
          </a:p>
          <a:p>
            <a:r>
              <a:rPr lang="en-US" i="1" dirty="0">
                <a:solidFill>
                  <a:srgbClr val="8F5902"/>
                </a:solidFill>
              </a:rPr>
              <a:t># Protocol 2</a:t>
            </a:r>
          </a:p>
          <a:p>
            <a:r>
              <a:rPr lang="uk-UA" i="1" dirty="0">
                <a:solidFill>
                  <a:srgbClr val="8F5902"/>
                </a:solidFill>
              </a:rPr>
              <a:t>#</a:t>
            </a:r>
          </a:p>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etc</a:t>
            </a:r>
            <a:r>
              <a:rPr lang="en-US" b="1" dirty="0">
                <a:solidFill>
                  <a:srgbClr val="4E9A06"/>
                </a:solidFill>
              </a:rPr>
              <a:t>/</a:t>
            </a:r>
            <a:r>
              <a:rPr lang="en-US" b="1" dirty="0" err="1">
                <a:solidFill>
                  <a:srgbClr val="4E9A06"/>
                </a:solidFill>
              </a:rPr>
              <a:t>ssh</a:t>
            </a:r>
            <a:r>
              <a:rPr lang="en-US" b="1" dirty="0">
                <a:solidFill>
                  <a:srgbClr val="4E9A06"/>
                </a:solidFill>
              </a:rPr>
              <a:t>/</a:t>
            </a:r>
            <a:r>
              <a:rPr lang="en-US" b="1" dirty="0" err="1">
                <a:solidFill>
                  <a:srgbClr val="4E9A06"/>
                </a:solidFill>
              </a:rPr>
              <a:t>sshd_config</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'content'</a:t>
            </a:r>
            <a:r>
              <a:rPr lang="en-US" b="1" dirty="0">
                <a:solidFill>
                  <a:srgbClr val="000000"/>
                </a:solidFill>
              </a:rPr>
              <a:t>) { should match </a:t>
            </a:r>
            <a:r>
              <a:rPr lang="en-US" b="1" dirty="0">
                <a:solidFill>
                  <a:srgbClr val="4E9A06"/>
                </a:solidFill>
              </a:rPr>
              <a:t>/^Protocol 2/ </a:t>
            </a:r>
            <a:r>
              <a:rPr lang="en-US" b="1" dirty="0">
                <a:solidFill>
                  <a:srgbClr val="000000"/>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lstStyle/>
          <a:p>
            <a:r>
              <a:rPr lang="en-US" dirty="0" smtClean="0"/>
              <a:t>/home/ec2-user/</a:t>
            </a:r>
            <a:r>
              <a:rPr lang="en-US" dirty="0" err="1" smtClean="0"/>
              <a:t>ssh</a:t>
            </a:r>
            <a:r>
              <a:rPr lang="en-US" dirty="0" smtClean="0"/>
              <a:t>/controls/</a:t>
            </a:r>
            <a:r>
              <a:rPr lang="en-US" dirty="0" err="1" smtClean="0"/>
              <a:t>example.rb</a:t>
            </a:r>
            <a:endParaRPr lang="en-US" dirty="0"/>
          </a:p>
        </p:txBody>
      </p:sp>
    </p:spTree>
    <p:extLst>
      <p:ext uri="{BB962C8B-B14F-4D97-AF65-F5344CB8AC3E}">
        <p14:creationId xmlns:p14="http://schemas.microsoft.com/office/powerpoint/2010/main" val="3454919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en-US" dirty="0"/>
              <a:t>Profile: </a:t>
            </a:r>
            <a:r>
              <a:rPr lang="en-US" dirty="0" err="1"/>
              <a:t>InSpec</a:t>
            </a:r>
            <a:r>
              <a:rPr lang="en-US" dirty="0"/>
              <a:t> Profile (</a:t>
            </a:r>
            <a:r>
              <a:rPr lang="en-US" dirty="0" err="1"/>
              <a:t>ssh</a:t>
            </a:r>
            <a:r>
              <a:rPr lang="en-US" dirty="0"/>
              <a:t>)</a:t>
            </a:r>
          </a:p>
          <a:p>
            <a:r>
              <a:rPr lang="en-US" dirty="0"/>
              <a:t>Version: 0.1.0</a:t>
            </a:r>
          </a:p>
          <a:p>
            <a:r>
              <a:rPr lang="en-US" dirty="0"/>
              <a:t>Target:  local://</a:t>
            </a:r>
          </a:p>
          <a:p>
            <a:endParaRPr lang="en-US" dirty="0"/>
          </a:p>
          <a:p>
            <a:endParaRPr lang="en-US" dirty="0"/>
          </a:p>
          <a:p>
            <a:endParaRPr lang="en-US" dirty="0"/>
          </a:p>
          <a:p>
            <a:r>
              <a:rPr lang="en-US" dirty="0"/>
              <a:t>  File /</a:t>
            </a:r>
            <a:r>
              <a:rPr lang="en-US" dirty="0" err="1"/>
              <a:t>etc</a:t>
            </a:r>
            <a:r>
              <a:rPr lang="en-US" dirty="0"/>
              <a:t>/</a:t>
            </a:r>
            <a:r>
              <a:rPr lang="en-US" dirty="0" err="1"/>
              <a:t>ssh</a:t>
            </a:r>
            <a:r>
              <a:rPr lang="en-US" dirty="0"/>
              <a:t>/</a:t>
            </a:r>
            <a:r>
              <a:rPr lang="en-US" dirty="0" err="1"/>
              <a:t>sshd_config</a:t>
            </a:r>
            <a:endParaRPr lang="en-US" dirty="0"/>
          </a:p>
          <a:p>
            <a:r>
              <a:rPr lang="en-US" dirty="0"/>
              <a:t>     ∅  content should match /^Protocol 2/</a:t>
            </a:r>
          </a:p>
          <a:p>
            <a:r>
              <a:rPr lang="en-US" dirty="0"/>
              <a:t>     expected "# This </a:t>
            </a:r>
            <a:r>
              <a:rPr lang="en-US" dirty="0" err="1"/>
              <a:t>config</a:t>
            </a:r>
            <a:r>
              <a:rPr lang="en-US" dirty="0"/>
              <a:t> file was generated by Chef\n\n#       $</a:t>
            </a:r>
            <a:r>
              <a:rPr lang="en-US" dirty="0" err="1"/>
              <a:t>OpenBSD</a:t>
            </a:r>
            <a:r>
              <a:rPr lang="en-US" dirty="0"/>
              <a:t>: </a:t>
            </a:r>
            <a:r>
              <a:rPr lang="en-US" dirty="0" err="1"/>
              <a:t>sshd_config,v</a:t>
            </a:r>
            <a:r>
              <a:rPr lang="en-US" dirty="0"/>
              <a:t> 1.93 2014/01/10 05:59:19...XMODIFIERS\n\n# override default of no subsystems\</a:t>
            </a:r>
            <a:r>
              <a:rPr lang="en-US" dirty="0" err="1"/>
              <a:t>nSubsystem</a:t>
            </a:r>
            <a:r>
              <a:rPr lang="en-US" dirty="0"/>
              <a:t>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 to match /^Protocol 2/</a:t>
            </a:r>
          </a:p>
          <a:p>
            <a:r>
              <a:rPr lang="en-US" dirty="0"/>
              <a:t>     Diff:</a:t>
            </a:r>
          </a:p>
          <a:p>
            <a:r>
              <a:rPr lang="en-US" dirty="0"/>
              <a:t>     @@ -1,2 +1,78 @@</a:t>
            </a:r>
          </a:p>
          <a:p>
            <a:r>
              <a:rPr lang="en-US" dirty="0"/>
              <a:t>     -/^Protocol 2/</a:t>
            </a:r>
          </a:p>
          <a:p>
            <a:r>
              <a:rPr lang="en-US" dirty="0"/>
              <a:t>     +# This </a:t>
            </a:r>
            <a:r>
              <a:rPr lang="en-US" dirty="0" err="1"/>
              <a:t>config</a:t>
            </a:r>
            <a:r>
              <a:rPr lang="en-US" dirty="0"/>
              <a:t> file was generated by </a:t>
            </a:r>
            <a:r>
              <a:rPr lang="en-US" dirty="0" smtClean="0"/>
              <a:t>Chef</a:t>
            </a:r>
          </a:p>
          <a:p>
            <a:r>
              <a:rPr lang="en-US" dirty="0" smtClean="0"/>
              <a:t>...</a:t>
            </a:r>
          </a:p>
          <a:p>
            <a:r>
              <a:rPr lang="en-US" dirty="0"/>
              <a:t> +Subsystem </a:t>
            </a:r>
            <a:r>
              <a:rPr lang="en-US" dirty="0" err="1"/>
              <a:t>sftp</a:t>
            </a:r>
            <a:r>
              <a:rPr lang="en-US" dirty="0"/>
              <a:t>  /</a:t>
            </a:r>
            <a:r>
              <a:rPr lang="en-US" dirty="0" err="1"/>
              <a:t>usr</a:t>
            </a:r>
            <a:r>
              <a:rPr lang="en-US" dirty="0"/>
              <a:t>/</a:t>
            </a:r>
            <a:r>
              <a:rPr lang="en-US" dirty="0" err="1"/>
              <a:t>libexec</a:t>
            </a:r>
            <a:r>
              <a:rPr lang="en-US" dirty="0"/>
              <a:t>/</a:t>
            </a:r>
            <a:r>
              <a:rPr lang="en-US" dirty="0" err="1"/>
              <a:t>openssh</a:t>
            </a:r>
            <a:r>
              <a:rPr lang="en-US" dirty="0"/>
              <a:t>/</a:t>
            </a:r>
            <a:r>
              <a:rPr lang="en-US" dirty="0" err="1"/>
              <a:t>sftp</a:t>
            </a:r>
            <a:r>
              <a:rPr lang="en-US" dirty="0"/>
              <a:t>-server</a:t>
            </a:r>
          </a:p>
          <a:p>
            <a:endParaRPr lang="en-US" dirty="0"/>
          </a:p>
          <a:p>
            <a:endParaRPr lang="en-US" dirty="0"/>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33423328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Wait a minute</a:t>
            </a:r>
            <a:r>
              <a:rPr lang="mr-IN" dirty="0" smtClean="0"/>
              <a:t>…</a:t>
            </a:r>
            <a:endParaRPr lang="en-US" dirty="0"/>
          </a:p>
        </p:txBody>
      </p:sp>
      <p:sp>
        <p:nvSpPr>
          <p:cNvPr id="7" name="Subtitle 6"/>
          <p:cNvSpPr>
            <a:spLocks noGrp="1"/>
          </p:cNvSpPr>
          <p:nvPr>
            <p:ph type="subTitle" idx="1"/>
          </p:nvPr>
        </p:nvSpPr>
        <p:spPr/>
        <p:txBody>
          <a:bodyPr/>
          <a:lstStyle/>
          <a:p>
            <a:r>
              <a:rPr lang="en-US" dirty="0" smtClean="0"/>
              <a:t>Where did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smtClean="0">
                <a:solidFill>
                  <a:srgbClr val="4E9A06"/>
                </a:solidFill>
                <a:latin typeface="Consolas"/>
                <a:cs typeface="Consolas"/>
              </a:rPr>
              <a:t>content'</a:t>
            </a:r>
            <a:r>
              <a:rPr lang="en-US" b="1" dirty="0" smtClean="0">
                <a:solidFill>
                  <a:srgbClr val="000000"/>
                </a:solidFill>
                <a:latin typeface="Consolas"/>
                <a:cs typeface="Consolas"/>
              </a:rPr>
              <a:t>) </a:t>
            </a:r>
            <a:r>
              <a:rPr lang="en-US" dirty="0" smtClean="0"/>
              <a:t>come from?</a:t>
            </a:r>
          </a:p>
          <a:p>
            <a:r>
              <a:rPr lang="en-US" dirty="0" smtClean="0"/>
              <a:t>What other file attributes can we write tests for?</a:t>
            </a:r>
          </a:p>
          <a:p>
            <a:r>
              <a:rPr lang="en-US" dirty="0" smtClean="0"/>
              <a:t>Where does one go to find out more information about these resources?</a:t>
            </a:r>
            <a:endParaRPr lang="en-US" dirty="0"/>
          </a:p>
        </p:txBody>
      </p:sp>
    </p:spTree>
    <p:extLst>
      <p:ext uri="{BB962C8B-B14F-4D97-AF65-F5344CB8AC3E}">
        <p14:creationId xmlns:p14="http://schemas.microsoft.com/office/powerpoint/2010/main" val="33575946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nSpec_-_Audit_and_Test_Framework.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56791"/>
            <a:ext cx="16256000" cy="8630418"/>
          </a:xfrm>
          <a:prstGeom prst="rect">
            <a:avLst/>
          </a:prstGeom>
        </p:spPr>
      </p:pic>
    </p:spTree>
    <p:extLst>
      <p:ext uri="{BB962C8B-B14F-4D97-AF65-F5344CB8AC3E}">
        <p14:creationId xmlns:p14="http://schemas.microsoft.com/office/powerpoint/2010/main" val="31250832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70910"/>
            <a:ext cx="16256000" cy="8602180"/>
          </a:xfrm>
          <a:prstGeom prst="rect">
            <a:avLst/>
          </a:prstGeom>
        </p:spPr>
      </p:pic>
    </p:spTree>
    <p:extLst>
      <p:ext uri="{BB962C8B-B14F-4D97-AF65-F5344CB8AC3E}">
        <p14:creationId xmlns:p14="http://schemas.microsoft.com/office/powerpoint/2010/main" val="196580760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_Resources_Reference_and_chef-training_introduction_to_testing__Introduction_to_the_tools_and_methods_of_testing_with_Che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499644"/>
            <a:ext cx="16256000" cy="8144713"/>
          </a:xfrm>
          <a:prstGeom prst="rect">
            <a:avLst/>
          </a:prstGeom>
        </p:spPr>
      </p:pic>
    </p:spTree>
    <p:extLst>
      <p:ext uri="{BB962C8B-B14F-4D97-AF65-F5344CB8AC3E}">
        <p14:creationId xmlns:p14="http://schemas.microsoft.com/office/powerpoint/2010/main" val="122481287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bout_the_file_Resourc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0581" y="0"/>
            <a:ext cx="9094839" cy="9144000"/>
          </a:xfrm>
          <a:prstGeom prst="rect">
            <a:avLst/>
          </a:prstGeom>
        </p:spPr>
      </p:pic>
    </p:spTree>
    <p:extLst>
      <p:ext uri="{BB962C8B-B14F-4D97-AF65-F5344CB8AC3E}">
        <p14:creationId xmlns:p14="http://schemas.microsoft.com/office/powerpoint/2010/main" val="18843278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06042" y="1001059"/>
            <a:ext cx="14843916" cy="7141883"/>
            <a:chOff x="870697" y="986117"/>
            <a:chExt cx="14843916" cy="7141883"/>
          </a:xfrm>
        </p:grpSpPr>
        <p:pic>
          <p:nvPicPr>
            <p:cNvPr id="4" name="Picture 3"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70697" y="986117"/>
              <a:ext cx="7073900" cy="7112000"/>
            </a:xfrm>
            <a:prstGeom prst="rect">
              <a:avLst/>
            </a:prstGeom>
          </p:spPr>
        </p:pic>
        <p:pic>
          <p:nvPicPr>
            <p:cNvPr id="5" name="Picture 4"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567270" y="1026085"/>
              <a:ext cx="7147343" cy="7101915"/>
            </a:xfrm>
            <a:prstGeom prst="rect">
              <a:avLst/>
            </a:prstGeom>
          </p:spPr>
        </p:pic>
      </p:grpSp>
    </p:spTree>
    <p:extLst>
      <p:ext uri="{BB962C8B-B14F-4D97-AF65-F5344CB8AC3E}">
        <p14:creationId xmlns:p14="http://schemas.microsoft.com/office/powerpoint/2010/main" val="320915321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'path'</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 </a:t>
            </a:r>
            <a:r>
              <a:rPr lang="en-US" b="1" dirty="0">
                <a:solidFill>
                  <a:srgbClr val="000000"/>
                </a:solidFill>
                <a:latin typeface="Consolas"/>
                <a:cs typeface="Consolas"/>
              </a:rPr>
              <a:t>{ should MATCHER </a:t>
            </a:r>
            <a:r>
              <a:rPr lang="en-US" b="1" dirty="0">
                <a:solidFill>
                  <a:srgbClr val="4E9A06"/>
                </a:solidFill>
                <a:latin typeface="Consolas"/>
                <a:cs typeface="Consolas"/>
              </a:rPr>
              <a:t>'value'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977017"/>
            <a:ext cx="13893821" cy="1754327"/>
          </a:xfrm>
          <a:prstGeom prst="rect">
            <a:avLst/>
          </a:prstGeom>
          <a:noFill/>
        </p:spPr>
        <p:txBody>
          <a:bodyPr wrap="square" rtlCol="0">
            <a:spAutoFit/>
          </a:bodyPr>
          <a:lstStyle/>
          <a:p>
            <a:pPr algn="ctr"/>
            <a:r>
              <a:rPr lang="en-US" sz="3600" dirty="0">
                <a:solidFill>
                  <a:schemeClr val="bg1"/>
                </a:solidFill>
              </a:rPr>
              <a:t>Use the file </a:t>
            </a:r>
            <a:r>
              <a:rPr lang="en-US" sz="3600" dirty="0" smtClean="0">
                <a:solidFill>
                  <a:schemeClr val="bg1"/>
                </a:solidFill>
              </a:rPr>
              <a:t>resource </a:t>
            </a:r>
            <a:r>
              <a:rPr lang="en-US" sz="3600" dirty="0">
                <a:solidFill>
                  <a:schemeClr val="bg1"/>
                </a:solidFill>
              </a:rPr>
              <a:t>to test all system file types, including files, directories, symbolic links, named pipes, sockets, character devices, block devices, and doors.</a:t>
            </a:r>
          </a:p>
        </p:txBody>
      </p:sp>
    </p:spTree>
    <p:extLst>
      <p:ext uri="{BB962C8B-B14F-4D97-AF65-F5344CB8AC3E}">
        <p14:creationId xmlns:p14="http://schemas.microsoft.com/office/powerpoint/2010/main" val="132079433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file exists</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 </a:t>
            </a:r>
            <a:r>
              <a:rPr lang="en-US" b="1" dirty="0">
                <a:solidFill>
                  <a:srgbClr val="000000"/>
                </a:solidFill>
              </a:rPr>
              <a:t>{ should exist }</a:t>
            </a:r>
          </a:p>
          <a:p>
            <a:r>
              <a:rPr lang="en-US" b="1" dirty="0">
                <a:solidFill>
                  <a:srgbClr val="204A87"/>
                </a:solidFill>
              </a:rPr>
              <a:t>end</a:t>
            </a:r>
          </a:p>
          <a:p>
            <a:endParaRPr lang="en-US" dirty="0"/>
          </a:p>
        </p:txBody>
      </p:sp>
    </p:spTree>
    <p:extLst>
      <p:ext uri="{BB962C8B-B14F-4D97-AF65-F5344CB8AC3E}">
        <p14:creationId xmlns:p14="http://schemas.microsoft.com/office/powerpoint/2010/main" val="101971125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if a path is a directory</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file</a:t>
            </a:r>
            <a:r>
              <a:rPr lang="en-US" b="1" dirty="0">
                <a:solidFill>
                  <a:srgbClr val="000000"/>
                </a:solidFill>
              </a:rPr>
              <a:t>(</a:t>
            </a:r>
            <a:r>
              <a:rPr lang="en-US" b="1" dirty="0">
                <a:solidFill>
                  <a:srgbClr val="4E9A06"/>
                </a:solidFill>
              </a:rPr>
              <a:t>'/</a:t>
            </a:r>
            <a:r>
              <a:rPr lang="en-US" b="1" dirty="0" err="1">
                <a:solidFill>
                  <a:srgbClr val="4E9A06"/>
                </a:solidFill>
              </a:rPr>
              <a:t>tmp</a:t>
            </a:r>
            <a:r>
              <a:rPr lang="en-US" b="1" dirty="0">
                <a:solidFill>
                  <a:srgbClr val="4E9A06"/>
                </a:solidFill>
              </a:rPr>
              <a:t>'</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'type'</a:t>
            </a:r>
            <a:r>
              <a:rPr lang="en-US" b="1" dirty="0">
                <a:solidFill>
                  <a:srgbClr val="000000"/>
                </a:solidFill>
              </a:rPr>
              <a:t>) { should </a:t>
            </a:r>
            <a:r>
              <a:rPr lang="en-US" b="1" dirty="0" err="1">
                <a:solidFill>
                  <a:srgbClr val="000000"/>
                </a:solidFill>
              </a:rPr>
              <a:t>eq</a:t>
            </a:r>
            <a:r>
              <a:rPr lang="en-US" b="1" dirty="0">
                <a:solidFill>
                  <a:srgbClr val="000000"/>
                </a:solidFill>
              </a:rPr>
              <a:t> </a:t>
            </a:r>
            <a:r>
              <a:rPr lang="en-US" b="1" dirty="0">
                <a:solidFill>
                  <a:srgbClr val="4E9A06"/>
                </a:solidFill>
              </a:rPr>
              <a:t>:directory </a:t>
            </a:r>
            <a:r>
              <a:rPr lang="en-US" b="1" dirty="0">
                <a:solidFill>
                  <a:srgbClr val="000000"/>
                </a:solidFill>
              </a:rPr>
              <a:t>}</a:t>
            </a:r>
          </a:p>
          <a:p>
            <a:r>
              <a:rPr lang="en-US" dirty="0"/>
              <a:t> </a:t>
            </a:r>
            <a:r>
              <a:rPr lang="en-US" dirty="0">
                <a:solidFill>
                  <a:srgbClr val="000000"/>
                </a:solidFill>
              </a:rPr>
              <a:t>it </a:t>
            </a:r>
            <a:r>
              <a:rPr lang="en-US" b="1" dirty="0">
                <a:solidFill>
                  <a:srgbClr val="000000"/>
                </a:solidFill>
              </a:rPr>
              <a:t>{ should </a:t>
            </a:r>
            <a:r>
              <a:rPr lang="en-US" b="1" dirty="0" err="1">
                <a:solidFill>
                  <a:srgbClr val="000000"/>
                </a:solidFill>
              </a:rPr>
              <a:t>be_directory</a:t>
            </a:r>
            <a:r>
              <a:rPr lang="en-US" b="1" dirty="0">
                <a:solidFill>
                  <a:srgbClr val="000000"/>
                </a:solidFill>
              </a:rPr>
              <a:t> }</a:t>
            </a:r>
          </a:p>
          <a:p>
            <a:r>
              <a:rPr lang="en-US" b="1" dirty="0">
                <a:solidFill>
                  <a:srgbClr val="204A87"/>
                </a:solidFill>
              </a:rPr>
              <a:t>end</a:t>
            </a:r>
          </a:p>
        </p:txBody>
      </p:sp>
    </p:spTree>
    <p:extLst>
      <p:ext uri="{BB962C8B-B14F-4D97-AF65-F5344CB8AC3E}">
        <p14:creationId xmlns:p14="http://schemas.microsoft.com/office/powerpoint/2010/main" val="7022928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Content Matcher</a:t>
            </a:r>
            <a:endParaRPr lang="en-US" dirty="0"/>
          </a:p>
        </p:txBody>
      </p:sp>
      <p:sp>
        <p:nvSpPr>
          <p:cNvPr id="3" name="Text Placeholder 2"/>
          <p:cNvSpPr>
            <a:spLocks noGrp="1"/>
          </p:cNvSpPr>
          <p:nvPr>
            <p:ph type="body" idx="1"/>
          </p:nvPr>
        </p:nvSpPr>
        <p:spPr/>
        <p:txBody>
          <a:bodyPr/>
          <a:lstStyle/>
          <a:p>
            <a:r>
              <a:rPr lang="en-US" dirty="0">
                <a:solidFill>
                  <a:srgbClr val="000000"/>
                </a:solidFill>
                <a:latin typeface="Consolas"/>
                <a:cs typeface="Consolas"/>
              </a:rPr>
              <a:t>describe file</a:t>
            </a:r>
            <a:r>
              <a:rPr lang="en-US" b="1" dirty="0">
                <a:solidFill>
                  <a:srgbClr val="000000"/>
                </a:solidFill>
                <a:latin typeface="Consolas"/>
                <a:cs typeface="Consolas"/>
              </a:rPr>
              <a:t>(</a:t>
            </a:r>
            <a:r>
              <a:rPr lang="en-US" b="1" dirty="0">
                <a:solidFill>
                  <a:srgbClr val="4E9A06"/>
                </a:solidFill>
                <a:latin typeface="Consolas"/>
                <a:cs typeface="Consolas"/>
              </a:rPr>
              <a:t>'/</a:t>
            </a:r>
            <a:r>
              <a:rPr lang="en-US" b="1" dirty="0" err="1">
                <a:solidFill>
                  <a:srgbClr val="4E9A06"/>
                </a:solidFill>
                <a:latin typeface="Consolas"/>
                <a:cs typeface="Consolas"/>
              </a:rPr>
              <a:t>etc</a:t>
            </a:r>
            <a:r>
              <a:rPr lang="en-US" b="1" dirty="0">
                <a:solidFill>
                  <a:srgbClr val="4E9A06"/>
                </a:solidFill>
                <a:latin typeface="Consolas"/>
                <a:cs typeface="Consolas"/>
              </a:rPr>
              <a:t>/</a:t>
            </a:r>
            <a:r>
              <a:rPr lang="en-US" b="1" dirty="0" err="1">
                <a:solidFill>
                  <a:srgbClr val="4E9A06"/>
                </a:solidFill>
                <a:latin typeface="Consolas"/>
                <a:cs typeface="Consolas"/>
              </a:rPr>
              <a:t>ssh</a:t>
            </a:r>
            <a:r>
              <a:rPr lang="en-US" b="1" dirty="0">
                <a:solidFill>
                  <a:srgbClr val="4E9A06"/>
                </a:solidFill>
                <a:latin typeface="Consolas"/>
                <a:cs typeface="Consolas"/>
              </a:rPr>
              <a:t>/</a:t>
            </a:r>
            <a:r>
              <a:rPr lang="en-US" b="1" dirty="0" err="1">
                <a:solidFill>
                  <a:srgbClr val="4E9A06"/>
                </a:solidFill>
                <a:latin typeface="Consolas"/>
                <a:cs typeface="Consolas"/>
              </a:rPr>
              <a:t>sshd_config</a:t>
            </a:r>
            <a:r>
              <a:rPr lang="en-US" b="1" dirty="0">
                <a:solidFill>
                  <a:srgbClr val="4E9A06"/>
                </a:solidFill>
                <a:latin typeface="Consolas"/>
                <a:cs typeface="Consolas"/>
              </a:rPr>
              <a:t>'</a:t>
            </a:r>
            <a:r>
              <a:rPr lang="en-US" b="1" dirty="0">
                <a:solidFill>
                  <a:srgbClr val="000000"/>
                </a:solidFill>
                <a:latin typeface="Consolas"/>
                <a:cs typeface="Consolas"/>
              </a:rPr>
              <a:t>) </a:t>
            </a:r>
            <a:r>
              <a:rPr lang="en-US" b="1" dirty="0">
                <a:solidFill>
                  <a:srgbClr val="204A87"/>
                </a:solidFill>
                <a:latin typeface="Consolas"/>
                <a:cs typeface="Consolas"/>
              </a:rPr>
              <a:t>do</a:t>
            </a:r>
          </a:p>
          <a:p>
            <a:r>
              <a:rPr lang="en-US" dirty="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'content'</a:t>
            </a:r>
            <a:r>
              <a:rPr lang="en-US" b="1" dirty="0">
                <a:solidFill>
                  <a:srgbClr val="000000"/>
                </a:solidFill>
                <a:latin typeface="Consolas"/>
                <a:cs typeface="Consolas"/>
              </a:rPr>
              <a:t>) { should match </a:t>
            </a:r>
            <a:r>
              <a:rPr lang="en-US" b="1" dirty="0">
                <a:solidFill>
                  <a:srgbClr val="4E9A06"/>
                </a:solidFill>
                <a:latin typeface="Consolas"/>
                <a:cs typeface="Consolas"/>
              </a:rPr>
              <a:t>/^Protocol 2/ </a:t>
            </a:r>
            <a:r>
              <a:rPr lang="en-US" b="1" dirty="0">
                <a:solidFill>
                  <a:srgbClr val="000000"/>
                </a:solidFill>
                <a:latin typeface="Consolas"/>
                <a:cs typeface="Consolas"/>
              </a:rPr>
              <a:t>}</a:t>
            </a:r>
          </a:p>
          <a:p>
            <a:r>
              <a:rPr lang="en-US" b="1" dirty="0">
                <a:solidFill>
                  <a:srgbClr val="204A87"/>
                </a:solidFill>
                <a:latin typeface="Consolas"/>
                <a:cs typeface="Consolas"/>
              </a:rPr>
              <a:t>end</a:t>
            </a:r>
          </a:p>
        </p:txBody>
      </p:sp>
      <p:sp>
        <p:nvSpPr>
          <p:cNvPr id="4" name="TextBox 3"/>
          <p:cNvSpPr txBox="1"/>
          <p:nvPr/>
        </p:nvSpPr>
        <p:spPr>
          <a:xfrm>
            <a:off x="1181090" y="6663252"/>
            <a:ext cx="13893821" cy="2308324"/>
          </a:xfrm>
          <a:prstGeom prst="rect">
            <a:avLst/>
          </a:prstGeom>
          <a:noFill/>
        </p:spPr>
        <p:txBody>
          <a:bodyPr wrap="square" rtlCol="0">
            <a:spAutoFit/>
          </a:bodyPr>
          <a:lstStyle/>
          <a:p>
            <a:pPr algn="ctr"/>
            <a:r>
              <a:rPr lang="en-US" sz="3600" dirty="0" smtClean="0">
                <a:solidFill>
                  <a:schemeClr val="bg1"/>
                </a:solidFill>
              </a:rPr>
              <a:t>The </a:t>
            </a:r>
            <a:r>
              <a:rPr lang="en-US" sz="3600" dirty="0">
                <a:solidFill>
                  <a:schemeClr val="bg1"/>
                </a:solidFill>
              </a:rPr>
              <a:t>content matcher tests if contents in the file match the value specified in a regular expression. The values of the content matcher are arbitrary and depend on the file type being tested and also the type of information that is expected to be in that file</a:t>
            </a:r>
          </a:p>
        </p:txBody>
      </p:sp>
    </p:spTree>
    <p:extLst>
      <p:ext uri="{BB962C8B-B14F-4D97-AF65-F5344CB8AC3E}">
        <p14:creationId xmlns:p14="http://schemas.microsoft.com/office/powerpoint/2010/main" val="402528952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Ensure SSH Protocol is set to 2</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Review the Center for Internet Security control</a:t>
            </a:r>
          </a:p>
          <a:p>
            <a:pPr>
              <a:buFont typeface="Wingdings" charset="2"/>
              <a:buChar char="ü"/>
            </a:pPr>
            <a:r>
              <a:rPr lang="en-US" dirty="0" smtClean="0"/>
              <a:t>Create an </a:t>
            </a:r>
            <a:r>
              <a:rPr lang="en-US" dirty="0" err="1" smtClean="0"/>
              <a:t>InSpec</a:t>
            </a:r>
            <a:r>
              <a:rPr lang="en-US" dirty="0" smtClean="0"/>
              <a:t> profile to verify the control</a:t>
            </a:r>
          </a:p>
          <a:p>
            <a:pPr>
              <a:buFont typeface="Wingdings" charset="2"/>
              <a:buChar char="ü"/>
            </a:pPr>
            <a:r>
              <a:rPr lang="en-US" dirty="0" smtClean="0"/>
              <a:t>Execute the </a:t>
            </a:r>
            <a:r>
              <a:rPr lang="en-US" dirty="0" err="1" smtClean="0"/>
              <a:t>InSpec</a:t>
            </a:r>
            <a:r>
              <a:rPr lang="en-US" dirty="0" smtClean="0"/>
              <a:t> profile to determine current system state</a:t>
            </a:r>
            <a:endParaRPr lang="en-US" dirty="0"/>
          </a:p>
        </p:txBody>
      </p:sp>
    </p:spTree>
    <p:extLst>
      <p:ext uri="{BB962C8B-B14F-4D97-AF65-F5344CB8AC3E}">
        <p14:creationId xmlns:p14="http://schemas.microsoft.com/office/powerpoint/2010/main" val="26386196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There are some problems!</a:t>
            </a:r>
            <a:endParaRPr lang="en-US" dirty="0"/>
          </a:p>
        </p:txBody>
      </p:sp>
      <p:sp>
        <p:nvSpPr>
          <p:cNvPr id="7" name="Subtitle 6"/>
          <p:cNvSpPr>
            <a:spLocks noGrp="1"/>
          </p:cNvSpPr>
          <p:nvPr>
            <p:ph type="subTitle" idx="1"/>
          </p:nvPr>
        </p:nvSpPr>
        <p:spPr/>
        <p:txBody>
          <a:bodyPr/>
          <a:lstStyle/>
          <a:p>
            <a:r>
              <a:rPr lang="en-US" dirty="0" smtClean="0"/>
              <a:t>Location of the SSH server configuration is hard-coded</a:t>
            </a:r>
          </a:p>
          <a:p>
            <a:r>
              <a:rPr lang="en-US" dirty="0" smtClean="0"/>
              <a:t>Regular expressions are difficult</a:t>
            </a:r>
            <a:endParaRPr lang="en-US" dirty="0"/>
          </a:p>
        </p:txBody>
      </p:sp>
    </p:spTree>
    <p:extLst>
      <p:ext uri="{BB962C8B-B14F-4D97-AF65-F5344CB8AC3E}">
        <p14:creationId xmlns:p14="http://schemas.microsoft.com/office/powerpoint/2010/main" val="12311687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r>
              <a:rPr lang="en-US" dirty="0" smtClean="0"/>
              <a:t>Use a different resource</a:t>
            </a:r>
            <a:endParaRPr lang="en-US" dirty="0"/>
          </a:p>
        </p:txBody>
      </p:sp>
    </p:spTree>
    <p:extLst>
      <p:ext uri="{BB962C8B-B14F-4D97-AF65-F5344CB8AC3E}">
        <p14:creationId xmlns:p14="http://schemas.microsoft.com/office/powerpoint/2010/main" val="9531134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Which resource</a:t>
            </a:r>
            <a:endParaRPr lang="en-US" dirty="0"/>
          </a:p>
        </p:txBody>
      </p:sp>
      <p:sp>
        <p:nvSpPr>
          <p:cNvPr id="3" name="Subtitle 2"/>
          <p:cNvSpPr>
            <a:spLocks noGrp="1"/>
          </p:cNvSpPr>
          <p:nvPr>
            <p:ph type="subTitle" idx="1"/>
          </p:nvPr>
        </p:nvSpPr>
        <p:spPr/>
        <p:txBody>
          <a:bodyPr/>
          <a:lstStyle/>
          <a:p>
            <a:r>
              <a:rPr lang="en-US" dirty="0" smtClean="0"/>
              <a:t>Is there a better resource that we could use?</a:t>
            </a:r>
          </a:p>
          <a:p>
            <a:r>
              <a:rPr lang="en-US" dirty="0" smtClean="0"/>
              <a:t>What might a refactored test look like?</a:t>
            </a:r>
            <a:endParaRPr lang="en-US" dirty="0"/>
          </a:p>
        </p:txBody>
      </p:sp>
    </p:spTree>
    <p:extLst>
      <p:ext uri="{BB962C8B-B14F-4D97-AF65-F5344CB8AC3E}">
        <p14:creationId xmlns:p14="http://schemas.microsoft.com/office/powerpoint/2010/main" val="42115809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Refactored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3212857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  </a:t>
            </a:r>
            <a:r>
              <a:rPr lang="en-US" dirty="0" err="1" smtClean="0"/>
              <a:t>sshd_config</a:t>
            </a:r>
            <a:endParaRPr lang="en-US" dirty="0"/>
          </a:p>
        </p:txBody>
      </p:sp>
      <p:sp>
        <p:nvSpPr>
          <p:cNvPr id="3" name="Text Placeholder 2"/>
          <p:cNvSpPr>
            <a:spLocks noGrp="1"/>
          </p:cNvSpPr>
          <p:nvPr>
            <p:ph type="body" idx="1"/>
          </p:nvPr>
        </p:nvSpPr>
        <p:spPr/>
        <p:txBody>
          <a:bodyPr>
            <a:normAutofit fontScale="77500" lnSpcReduction="20000"/>
          </a:bodyPr>
          <a:lstStyle/>
          <a:p>
            <a:r>
              <a:rPr lang="en-US" dirty="0" smtClean="0">
                <a:solidFill>
                  <a:srgbClr val="000000"/>
                </a:solidFill>
                <a:latin typeface="Consolas"/>
                <a:cs typeface="Consolas"/>
              </a:rPr>
              <a:t>	describe </a:t>
            </a:r>
            <a:r>
              <a:rPr lang="en-US" dirty="0" err="1" smtClean="0">
                <a:solidFill>
                  <a:srgbClr val="000000"/>
                </a:solidFill>
                <a:latin typeface="Consolas"/>
                <a:cs typeface="Consolas"/>
              </a:rPr>
              <a:t>sshd_config</a:t>
            </a:r>
            <a:r>
              <a:rPr lang="en-US" b="1" dirty="0" smtClean="0">
                <a:solidFill>
                  <a:srgbClr val="000000"/>
                </a:solidFill>
                <a:latin typeface="Consolas"/>
                <a:cs typeface="Consolas"/>
              </a:rPr>
              <a:t>(</a:t>
            </a:r>
            <a:r>
              <a:rPr lang="en-US" b="1" dirty="0" smtClean="0">
                <a:solidFill>
                  <a:srgbClr val="4E9A06"/>
                </a:solidFill>
                <a:latin typeface="Consolas"/>
                <a:cs typeface="Consolas"/>
              </a:rPr>
              <a:t>'path'</a:t>
            </a:r>
            <a:r>
              <a:rPr lang="en-US" b="1" dirty="0" smtClean="0">
                <a:solidFill>
                  <a:srgbClr val="000000"/>
                </a:solidFill>
                <a:latin typeface="Consolas"/>
                <a:cs typeface="Consolas"/>
              </a:rPr>
              <a:t>) </a:t>
            </a:r>
            <a:r>
              <a:rPr lang="en-US" b="1" dirty="0" smtClean="0">
                <a:solidFill>
                  <a:srgbClr val="204A87"/>
                </a:solidFill>
                <a:latin typeface="Consolas"/>
                <a:cs typeface="Consolas"/>
              </a:rPr>
              <a:t>do</a:t>
            </a:r>
          </a:p>
          <a:p>
            <a:r>
              <a:rPr lang="en-US" dirty="0" smtClean="0">
                <a:latin typeface="Consolas"/>
                <a:cs typeface="Consolas"/>
              </a:rPr>
              <a:t>	  </a:t>
            </a:r>
            <a:r>
              <a:rPr lang="en-US" dirty="0">
                <a:solidFill>
                  <a:srgbClr val="000000"/>
                </a:solidFill>
                <a:latin typeface="Consolas"/>
                <a:cs typeface="Consolas"/>
              </a:rPr>
              <a:t>its</a:t>
            </a:r>
            <a:r>
              <a:rPr lang="en-US" b="1" dirty="0">
                <a:solidFill>
                  <a:srgbClr val="000000"/>
                </a:solidFill>
                <a:latin typeface="Consolas"/>
                <a:cs typeface="Consolas"/>
              </a:rPr>
              <a:t>(</a:t>
            </a:r>
            <a:r>
              <a:rPr lang="en-US" b="1" dirty="0">
                <a:solidFill>
                  <a:srgbClr val="4E9A06"/>
                </a:solidFill>
                <a:latin typeface="Consolas"/>
                <a:cs typeface="Consolas"/>
              </a:rPr>
              <a:t>'name'</a:t>
            </a:r>
            <a:r>
              <a:rPr lang="en-US" b="1" dirty="0">
                <a:solidFill>
                  <a:srgbClr val="000000"/>
                </a:solidFill>
                <a:latin typeface="Consolas"/>
                <a:cs typeface="Consolas"/>
              </a:rPr>
              <a:t>) { 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p>
          <a:p>
            <a:r>
              <a:rPr lang="en-US" b="1" dirty="0" smtClean="0">
                <a:solidFill>
                  <a:srgbClr val="204A87"/>
                </a:solidFill>
                <a:latin typeface="Consolas"/>
                <a:cs typeface="Consolas"/>
              </a:rPr>
              <a:t>	end</a:t>
            </a:r>
          </a:p>
          <a:p>
            <a:r>
              <a:rPr lang="en-US" dirty="0" smtClean="0">
                <a:solidFill>
                  <a:srgbClr val="000000"/>
                </a:solidFill>
              </a:rPr>
              <a:t>where</a:t>
            </a:r>
          </a:p>
          <a:p>
            <a:r>
              <a:rPr lang="en-US" b="1" dirty="0" smtClean="0">
                <a:solidFill>
                  <a:srgbClr val="4E9A06"/>
                </a:solidFill>
                <a:latin typeface="Consolas"/>
                <a:cs typeface="Consolas"/>
              </a:rPr>
              <a:t>	name </a:t>
            </a:r>
            <a:r>
              <a:rPr lang="en-US" dirty="0" smtClean="0">
                <a:solidFill>
                  <a:srgbClr val="000000"/>
                </a:solidFill>
              </a:rPr>
              <a:t>is </a:t>
            </a:r>
            <a:r>
              <a:rPr lang="en-US" dirty="0">
                <a:solidFill>
                  <a:srgbClr val="000000"/>
                </a:solidFill>
              </a:rPr>
              <a:t>a configuration setting in </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a:t>
            </a:r>
            <a:r>
              <a:rPr lang="en-US" b="1" dirty="0">
                <a:solidFill>
                  <a:srgbClr val="4E9A06"/>
                </a:solidFill>
                <a:latin typeface="Consolas"/>
                <a:cs typeface="Consolas"/>
              </a:rPr>
              <a:t>'path'</a:t>
            </a:r>
            <a:r>
              <a:rPr lang="en-US" b="1" dirty="0">
                <a:solidFill>
                  <a:srgbClr val="000000"/>
                </a:solidFill>
                <a:latin typeface="Consolas"/>
                <a:cs typeface="Consolas"/>
              </a:rPr>
              <a:t>)</a:t>
            </a:r>
            <a:r>
              <a:rPr lang="en-US" dirty="0" smtClean="0">
                <a:solidFill>
                  <a:srgbClr val="000000"/>
                </a:solidFill>
              </a:rPr>
              <a:t> </a:t>
            </a:r>
            <a:r>
              <a:rPr lang="en-US" dirty="0">
                <a:solidFill>
                  <a:srgbClr val="000000"/>
                </a:solidFill>
              </a:rPr>
              <a:t>is the non-default /path/to/</a:t>
            </a:r>
            <a:r>
              <a:rPr lang="en-US" dirty="0" err="1">
                <a:solidFill>
                  <a:srgbClr val="000000"/>
                </a:solidFill>
              </a:rPr>
              <a:t>sshd_config</a:t>
            </a:r>
            <a:endParaRPr lang="en-US" dirty="0">
              <a:solidFill>
                <a:srgbClr val="000000"/>
              </a:solidFill>
            </a:endParaRPr>
          </a:p>
          <a:p>
            <a:r>
              <a:rPr lang="en-US" b="1" dirty="0" smtClean="0">
                <a:solidFill>
                  <a:srgbClr val="000000"/>
                </a:solidFill>
                <a:latin typeface="Consolas"/>
                <a:cs typeface="Consolas"/>
              </a:rPr>
              <a:t>	{ </a:t>
            </a:r>
            <a:r>
              <a:rPr lang="en-US" b="1" dirty="0">
                <a:solidFill>
                  <a:srgbClr val="000000"/>
                </a:solidFill>
                <a:latin typeface="Consolas"/>
                <a:cs typeface="Consolas"/>
              </a:rPr>
              <a:t>should </a:t>
            </a:r>
            <a:r>
              <a:rPr lang="en-US" b="1" dirty="0">
                <a:solidFill>
                  <a:srgbClr val="204A87"/>
                </a:solidFill>
                <a:latin typeface="Consolas"/>
                <a:cs typeface="Consolas"/>
              </a:rPr>
              <a:t>include</a:t>
            </a:r>
            <a:r>
              <a:rPr lang="en-US" b="1" dirty="0">
                <a:solidFill>
                  <a:srgbClr val="000000"/>
                </a:solidFill>
                <a:latin typeface="Consolas"/>
                <a:cs typeface="Consolas"/>
              </a:rPr>
              <a:t>(</a:t>
            </a:r>
            <a:r>
              <a:rPr lang="en-US" b="1" dirty="0">
                <a:solidFill>
                  <a:srgbClr val="4E9A06"/>
                </a:solidFill>
                <a:latin typeface="Consolas"/>
                <a:cs typeface="Consolas"/>
              </a:rPr>
              <a:t>'foo'</a:t>
            </a:r>
            <a:r>
              <a:rPr lang="en-US" b="1" dirty="0">
                <a:solidFill>
                  <a:srgbClr val="000000"/>
                </a:solidFill>
                <a:latin typeface="Consolas"/>
                <a:cs typeface="Consolas"/>
              </a:rPr>
              <a:t>) }</a:t>
            </a:r>
            <a:r>
              <a:rPr lang="en-US" dirty="0" smtClean="0">
                <a:solidFill>
                  <a:srgbClr val="000000"/>
                </a:solidFill>
              </a:rPr>
              <a:t> </a:t>
            </a:r>
            <a:r>
              <a:rPr lang="en-US" dirty="0">
                <a:solidFill>
                  <a:srgbClr val="000000"/>
                </a:solidFill>
              </a:rPr>
              <a:t>tests the value of name as read from </a:t>
            </a:r>
            <a:r>
              <a:rPr lang="en-US" dirty="0" err="1">
                <a:solidFill>
                  <a:srgbClr val="000000"/>
                </a:solidFill>
              </a:rPr>
              <a:t>sshd_config</a:t>
            </a:r>
            <a:r>
              <a:rPr lang="en-US" dirty="0">
                <a:solidFill>
                  <a:srgbClr val="000000"/>
                </a:solidFill>
              </a:rPr>
              <a:t> versus </a:t>
            </a:r>
            <a:r>
              <a:rPr lang="en-US" dirty="0" smtClean="0">
                <a:solidFill>
                  <a:srgbClr val="000000"/>
                </a:solidFill>
              </a:rPr>
              <a:t>the</a:t>
            </a:r>
            <a:br>
              <a:rPr lang="en-US" dirty="0" smtClean="0">
                <a:solidFill>
                  <a:srgbClr val="000000"/>
                </a:solidFill>
              </a:rPr>
            </a:br>
            <a:r>
              <a:rPr lang="en-US" dirty="0" smtClean="0">
                <a:solidFill>
                  <a:srgbClr val="000000"/>
                </a:solidFill>
              </a:rPr>
              <a:t>	 </a:t>
            </a:r>
            <a:r>
              <a:rPr lang="en-US" dirty="0">
                <a:solidFill>
                  <a:srgbClr val="000000"/>
                </a:solidFill>
              </a:rPr>
              <a:t>value declared in the test</a:t>
            </a:r>
            <a:endParaRPr lang="en-US" dirty="0" smtClean="0">
              <a:solidFill>
                <a:srgbClr val="000000"/>
              </a:solidFill>
            </a:endParaRPr>
          </a:p>
          <a:p>
            <a:endParaRPr lang="en-US" b="1" dirty="0">
              <a:solidFill>
                <a:srgbClr val="204A87"/>
              </a:solidFill>
              <a:latin typeface="Consolas"/>
              <a:cs typeface="Consolas"/>
            </a:endParaRPr>
          </a:p>
          <a:p>
            <a:endParaRPr lang="en-US" b="1" dirty="0">
              <a:solidFill>
                <a:srgbClr val="000000"/>
              </a:solidFill>
            </a:endParaRPr>
          </a:p>
        </p:txBody>
      </p:sp>
      <p:sp>
        <p:nvSpPr>
          <p:cNvPr id="4" name="TextBox 3"/>
          <p:cNvSpPr txBox="1"/>
          <p:nvPr/>
        </p:nvSpPr>
        <p:spPr>
          <a:xfrm>
            <a:off x="1121325" y="6947134"/>
            <a:ext cx="13893821" cy="1754327"/>
          </a:xfrm>
          <a:prstGeom prst="rect">
            <a:avLst/>
          </a:prstGeom>
          <a:noFill/>
        </p:spPr>
        <p:txBody>
          <a:bodyPr wrap="square" rtlCol="0">
            <a:spAutoFit/>
          </a:bodyPr>
          <a:lstStyle/>
          <a:p>
            <a:pPr algn="ctr"/>
            <a:r>
              <a:rPr lang="en-US" sz="3600" dirty="0">
                <a:solidFill>
                  <a:schemeClr val="bg1"/>
                </a:solidFill>
              </a:rPr>
              <a:t>Use the </a:t>
            </a:r>
            <a:r>
              <a:rPr lang="en-US" sz="3600" dirty="0" err="1">
                <a:solidFill>
                  <a:schemeClr val="bg1"/>
                </a:solidFill>
              </a:rPr>
              <a:t>sshd_config</a:t>
            </a:r>
            <a:r>
              <a:rPr lang="en-US" sz="3600" dirty="0">
                <a:solidFill>
                  <a:schemeClr val="bg1"/>
                </a:solidFill>
              </a:rPr>
              <a:t> </a:t>
            </a:r>
            <a:r>
              <a:rPr lang="en-US" sz="3600" dirty="0" smtClean="0">
                <a:solidFill>
                  <a:schemeClr val="bg1"/>
                </a:solidFill>
              </a:rPr>
              <a:t>resource </a:t>
            </a:r>
            <a:r>
              <a:rPr lang="en-US" sz="3600" dirty="0">
                <a:solidFill>
                  <a:schemeClr val="bg1"/>
                </a:solidFill>
              </a:rPr>
              <a:t>to test configuration data for the </a:t>
            </a:r>
            <a:r>
              <a:rPr lang="en-US" sz="3600" dirty="0" err="1">
                <a:solidFill>
                  <a:schemeClr val="bg1"/>
                </a:solidFill>
              </a:rPr>
              <a:t>OpenSSH</a:t>
            </a:r>
            <a:r>
              <a:rPr lang="en-US" sz="3600" dirty="0">
                <a:solidFill>
                  <a:schemeClr val="bg1"/>
                </a:solidFill>
              </a:rPr>
              <a:t> daemon located at /</a:t>
            </a:r>
            <a:r>
              <a:rPr lang="en-US" sz="3600" dirty="0" err="1">
                <a:solidFill>
                  <a:schemeClr val="bg1"/>
                </a:solidFill>
              </a:rPr>
              <a:t>etc</a:t>
            </a:r>
            <a:r>
              <a:rPr lang="en-US" sz="3600" dirty="0">
                <a:solidFill>
                  <a:schemeClr val="bg1"/>
                </a:solidFill>
              </a:rPr>
              <a:t>/</a:t>
            </a:r>
            <a:r>
              <a:rPr lang="en-US" sz="3600" dirty="0" err="1">
                <a:solidFill>
                  <a:schemeClr val="bg1"/>
                </a:solidFill>
              </a:rPr>
              <a:t>ssh</a:t>
            </a:r>
            <a:r>
              <a:rPr lang="en-US" sz="3600" dirty="0">
                <a:solidFill>
                  <a:schemeClr val="bg1"/>
                </a:solidFill>
              </a:rPr>
              <a:t>/</a:t>
            </a:r>
            <a:r>
              <a:rPr lang="en-US" sz="3600" dirty="0" err="1">
                <a:solidFill>
                  <a:schemeClr val="bg1"/>
                </a:solidFill>
              </a:rPr>
              <a:t>sshd_config</a:t>
            </a:r>
            <a:r>
              <a:rPr lang="en-US" sz="3600" dirty="0">
                <a:solidFill>
                  <a:schemeClr val="bg1"/>
                </a:solidFill>
              </a:rPr>
              <a:t> on Linux and Unix platforms. </a:t>
            </a:r>
          </a:p>
        </p:txBody>
      </p:sp>
    </p:spTree>
    <p:extLst>
      <p:ext uri="{BB962C8B-B14F-4D97-AF65-F5344CB8AC3E}">
        <p14:creationId xmlns:p14="http://schemas.microsoft.com/office/powerpoint/2010/main" val="22523135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70400" y="3625850"/>
            <a:ext cx="7315200" cy="1892300"/>
          </a:xfrm>
          <a:prstGeom prst="rect">
            <a:avLst/>
          </a:prstGeom>
        </p:spPr>
      </p:pic>
    </p:spTree>
    <p:extLst>
      <p:ext uri="{BB962C8B-B14F-4D97-AF65-F5344CB8AC3E}">
        <p14:creationId xmlns:p14="http://schemas.microsoft.com/office/powerpoint/2010/main" val="222081570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91439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Refactor our control</a:t>
            </a:r>
            <a:endParaRPr lang="en-US" dirty="0"/>
          </a:p>
        </p:txBody>
      </p:sp>
      <p:sp>
        <p:nvSpPr>
          <p:cNvPr id="5" name="Subtitle 4"/>
          <p:cNvSpPr>
            <a:spLocks noGrp="1"/>
          </p:cNvSpPr>
          <p:nvPr>
            <p:ph type="subTitle" idx="1"/>
          </p:nvPr>
        </p:nvSpPr>
        <p:spPr/>
        <p:txBody>
          <a:bodyPr/>
          <a:lstStyle/>
          <a:p>
            <a:pPr>
              <a:buFont typeface="Wingdings" charset="2"/>
              <a:buChar char="ü"/>
            </a:pPr>
            <a:r>
              <a:rPr lang="en-US" dirty="0" smtClean="0"/>
              <a:t>Use a different resource</a:t>
            </a:r>
            <a:endParaRPr lang="en-US" dirty="0"/>
          </a:p>
        </p:txBody>
      </p:sp>
    </p:spTree>
    <p:extLst>
      <p:ext uri="{BB962C8B-B14F-4D97-AF65-F5344CB8AC3E}">
        <p14:creationId xmlns:p14="http://schemas.microsoft.com/office/powerpoint/2010/main" val="36350300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5921016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Shape 1398"/>
          <p:cNvSpPr txBox="1">
            <a:spLocks noGrp="1"/>
          </p:cNvSpPr>
          <p:nvPr>
            <p:ph type="title"/>
          </p:nvPr>
        </p:nvSpPr>
        <p:spPr>
          <a:xfrm>
            <a:off x="677335" y="609598"/>
            <a:ext cx="14901333" cy="738667"/>
          </a:xfrm>
          <a:prstGeom prst="rect">
            <a:avLst/>
          </a:prstGeom>
          <a:noFill/>
          <a:ln>
            <a:noFill/>
          </a:ln>
        </p:spPr>
        <p:txBody>
          <a:bodyPr lIns="121812" tIns="121812" rIns="121812" bIns="121812" anchor="t" anchorCtr="0">
            <a:noAutofit/>
          </a:bodyPr>
          <a:lstStyle/>
          <a:p>
            <a:pPr>
              <a:buClr>
                <a:schemeClr val="accent1"/>
              </a:buClr>
              <a:buSzPct val="25000"/>
            </a:pPr>
            <a:r>
              <a:rPr lang="en-US"/>
              <a:t>Different ways to run InSpec</a:t>
            </a:r>
          </a:p>
        </p:txBody>
      </p:sp>
      <p:sp>
        <p:nvSpPr>
          <p:cNvPr id="1399" name="Shape 1399"/>
          <p:cNvSpPr/>
          <p:nvPr/>
        </p:nvSpPr>
        <p:spPr>
          <a:xfrm>
            <a:off x="799065" y="268521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a:t>
            </a:r>
          </a:p>
        </p:txBody>
      </p:sp>
      <p:sp>
        <p:nvSpPr>
          <p:cNvPr id="1400" name="Shape 1400"/>
          <p:cNvSpPr/>
          <p:nvPr/>
        </p:nvSpPr>
        <p:spPr>
          <a:xfrm>
            <a:off x="799065" y="2369156"/>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1" name="Shape 1401"/>
          <p:cNvSpPr/>
          <p:nvPr/>
        </p:nvSpPr>
        <p:spPr>
          <a:xfrm>
            <a:off x="937595"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2" name="Shape 1402"/>
          <p:cNvSpPr/>
          <p:nvPr/>
        </p:nvSpPr>
        <p:spPr>
          <a:xfrm>
            <a:off x="1243550"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3" name="Shape 1403"/>
          <p:cNvSpPr/>
          <p:nvPr/>
        </p:nvSpPr>
        <p:spPr>
          <a:xfrm>
            <a:off x="1549506" y="2470994"/>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4" name="Shape 1404"/>
          <p:cNvSpPr txBox="1">
            <a:spLocks noGrp="1"/>
          </p:cNvSpPr>
          <p:nvPr>
            <p:ph type="body" idx="1"/>
          </p:nvPr>
        </p:nvSpPr>
        <p:spPr>
          <a:xfrm>
            <a:off x="799015" y="3559022"/>
            <a:ext cx="8224533" cy="738667"/>
          </a:xfrm>
          <a:prstGeom prst="rect">
            <a:avLst/>
          </a:prstGeom>
          <a:noFill/>
          <a:ln>
            <a:noFill/>
          </a:ln>
        </p:spPr>
        <p:txBody>
          <a:bodyPr lIns="0" tIns="0" rIns="0" bIns="0" anchor="t" anchorCtr="0">
            <a:noAutofit/>
          </a:bodyPr>
          <a:lstStyle/>
          <a:p>
            <a:pPr indent="-124167">
              <a:lnSpc>
                <a:spcPct val="100000"/>
              </a:lnSpc>
              <a:spcBef>
                <a:spcPts val="0"/>
              </a:spcBef>
              <a:spcAft>
                <a:spcPts val="0"/>
              </a:spcAft>
              <a:buClr>
                <a:schemeClr val="dk2"/>
              </a:buClr>
            </a:pPr>
            <a:r>
              <a:rPr lang="en-US">
                <a:solidFill>
                  <a:srgbClr val="333333"/>
                </a:solidFill>
              </a:rPr>
              <a:t>Test a machine remotely via SSH</a:t>
            </a:r>
          </a:p>
          <a:p>
            <a:pPr indent="-124167">
              <a:lnSpc>
                <a:spcPct val="100000"/>
              </a:lnSpc>
              <a:spcBef>
                <a:spcPts val="0"/>
              </a:spcBef>
              <a:spcAft>
                <a:spcPts val="0"/>
              </a:spcAft>
              <a:buClr>
                <a:schemeClr val="dk2"/>
              </a:buClr>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05" name="Shape 1405"/>
          <p:cNvSpPr/>
          <p:nvPr/>
        </p:nvSpPr>
        <p:spPr>
          <a:xfrm>
            <a:off x="799065" y="4483168"/>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dirty="0">
                <a:solidFill>
                  <a:srgbClr val="FFFFFF"/>
                </a:solidFill>
                <a:latin typeface="Consolas"/>
                <a:ea typeface="Consolas"/>
                <a:cs typeface="Consolas"/>
                <a:sym typeface="Consolas"/>
              </a:rPr>
              <a:t> &gt; </a:t>
            </a:r>
            <a:r>
              <a:rPr lang="en-US" sz="2000" kern="0" dirty="0" err="1">
                <a:solidFill>
                  <a:srgbClr val="FFFFFF"/>
                </a:solidFill>
                <a:latin typeface="Consolas"/>
                <a:ea typeface="Consolas"/>
                <a:cs typeface="Consolas"/>
                <a:sym typeface="Consolas"/>
              </a:rPr>
              <a:t>inspec</a:t>
            </a:r>
            <a:r>
              <a:rPr lang="en-US" sz="2000" kern="0" dirty="0">
                <a:solidFill>
                  <a:srgbClr val="FFFFFF"/>
                </a:solidFill>
                <a:latin typeface="Consolas"/>
                <a:ea typeface="Consolas"/>
                <a:cs typeface="Consolas"/>
                <a:sym typeface="Consolas"/>
              </a:rPr>
              <a:t> </a:t>
            </a:r>
            <a:r>
              <a:rPr lang="en-US" sz="2000" b="1" kern="0" dirty="0">
                <a:solidFill>
                  <a:srgbClr val="FFFFFF"/>
                </a:solidFill>
                <a:latin typeface="Consolas"/>
                <a:ea typeface="Consolas"/>
                <a:cs typeface="Consolas"/>
                <a:sym typeface="Consolas"/>
              </a:rPr>
              <a:t>exec</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test.rb</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a:t>
            </a:r>
            <a:r>
              <a:rPr lang="en-US" sz="2000" kern="0" dirty="0">
                <a:solidFill>
                  <a:srgbClr val="FFFFFF"/>
                </a:solidFill>
                <a:latin typeface="Consolas"/>
                <a:ea typeface="Consolas"/>
                <a:cs typeface="Consolas"/>
                <a:sym typeface="Consolas"/>
              </a:rPr>
              <a:t> </a:t>
            </a:r>
            <a:r>
              <a:rPr lang="en-US" sz="2000" kern="0" dirty="0" err="1">
                <a:solidFill>
                  <a:srgbClr val="FFFFFF"/>
                </a:solidFill>
                <a:latin typeface="Consolas"/>
                <a:ea typeface="Consolas"/>
                <a:cs typeface="Consolas"/>
                <a:sym typeface="Consolas"/>
              </a:rPr>
              <a:t>identity.key</a:t>
            </a:r>
            <a:r>
              <a:rPr lang="en-US" sz="2000" kern="0" dirty="0">
                <a:solidFill>
                  <a:srgbClr val="FFFFFF"/>
                </a:solidFill>
                <a:latin typeface="Consolas"/>
                <a:ea typeface="Consolas"/>
                <a:cs typeface="Consolas"/>
                <a:sym typeface="Consolas"/>
              </a:rPr>
              <a:t> -t </a:t>
            </a:r>
            <a:r>
              <a:rPr lang="en-US" sz="2000" kern="0" dirty="0" err="1">
                <a:solidFill>
                  <a:srgbClr val="FFFFFF"/>
                </a:solidFill>
                <a:latin typeface="Consolas"/>
                <a:ea typeface="Consolas"/>
                <a:cs typeface="Consolas"/>
                <a:sym typeface="Consolas"/>
              </a:rPr>
              <a:t>ssh</a:t>
            </a:r>
            <a:r>
              <a:rPr lang="en-US" sz="2000" kern="0" dirty="0">
                <a:solidFill>
                  <a:srgbClr val="FFFFFF"/>
                </a:solidFill>
                <a:latin typeface="Consolas"/>
                <a:ea typeface="Consolas"/>
                <a:cs typeface="Consolas"/>
                <a:sym typeface="Consolas"/>
              </a:rPr>
              <a:t>://root@172.17.0.1</a:t>
            </a:r>
          </a:p>
        </p:txBody>
      </p:sp>
      <p:sp>
        <p:nvSpPr>
          <p:cNvPr id="1406" name="Shape 1406"/>
          <p:cNvSpPr/>
          <p:nvPr/>
        </p:nvSpPr>
        <p:spPr>
          <a:xfrm>
            <a:off x="799065" y="4167104"/>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7" name="Shape 1407"/>
          <p:cNvSpPr/>
          <p:nvPr/>
        </p:nvSpPr>
        <p:spPr>
          <a:xfrm>
            <a:off x="937595"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8" name="Shape 1408"/>
          <p:cNvSpPr/>
          <p:nvPr/>
        </p:nvSpPr>
        <p:spPr>
          <a:xfrm>
            <a:off x="1243550"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09" name="Shape 1409"/>
          <p:cNvSpPr/>
          <p:nvPr/>
        </p:nvSpPr>
        <p:spPr>
          <a:xfrm>
            <a:off x="1549506" y="4268949"/>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0" name="Shape 1410"/>
          <p:cNvSpPr txBox="1">
            <a:spLocks noGrp="1"/>
          </p:cNvSpPr>
          <p:nvPr>
            <p:ph type="body" idx="1"/>
          </p:nvPr>
        </p:nvSpPr>
        <p:spPr>
          <a:xfrm>
            <a:off x="799037" y="1727022"/>
            <a:ext cx="5110398"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your machine locally</a:t>
            </a:r>
          </a:p>
        </p:txBody>
      </p:sp>
      <p:sp>
        <p:nvSpPr>
          <p:cNvPr id="1411" name="Shape 1411"/>
          <p:cNvSpPr/>
          <p:nvPr/>
        </p:nvSpPr>
        <p:spPr>
          <a:xfrm>
            <a:off x="799088" y="6315875"/>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winrm://Admin@192.168.1.2 --password super</a:t>
            </a:r>
          </a:p>
          <a:p>
            <a:pPr defTabSz="1625529" fontAlgn="auto">
              <a:spcBef>
                <a:spcPts val="0"/>
              </a:spcBef>
              <a:spcAft>
                <a:spcPts val="0"/>
              </a:spcAft>
            </a:pPr>
            <a:endParaRPr sz="2000" kern="0">
              <a:solidFill>
                <a:srgbClr val="FFFFFF"/>
              </a:solidFill>
              <a:latin typeface="Consolas"/>
              <a:ea typeface="Consolas"/>
              <a:cs typeface="Consolas"/>
              <a:sym typeface="Consolas"/>
            </a:endParaRPr>
          </a:p>
          <a:p>
            <a:pPr defTabSz="1625529" fontAlgn="auto">
              <a:spcBef>
                <a:spcPts val="0"/>
              </a:spcBef>
              <a:spcAft>
                <a:spcPts val="0"/>
              </a:spcAft>
            </a:pPr>
            <a:endParaRPr sz="2000" kern="0">
              <a:solidFill>
                <a:srgbClr val="FFFFFF"/>
              </a:solidFill>
              <a:latin typeface="Consolas"/>
              <a:ea typeface="Consolas"/>
              <a:cs typeface="Consolas"/>
              <a:sym typeface="Consolas"/>
            </a:endParaRPr>
          </a:p>
        </p:txBody>
      </p:sp>
      <p:sp>
        <p:nvSpPr>
          <p:cNvPr id="1412" name="Shape 1412"/>
          <p:cNvSpPr/>
          <p:nvPr/>
        </p:nvSpPr>
        <p:spPr>
          <a:xfrm>
            <a:off x="799088" y="599981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3" name="Shape 1413"/>
          <p:cNvSpPr/>
          <p:nvPr/>
        </p:nvSpPr>
        <p:spPr>
          <a:xfrm>
            <a:off x="937618"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4" name="Shape 1414"/>
          <p:cNvSpPr/>
          <p:nvPr/>
        </p:nvSpPr>
        <p:spPr>
          <a:xfrm>
            <a:off x="1243573"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5" name="Shape 1415"/>
          <p:cNvSpPr/>
          <p:nvPr/>
        </p:nvSpPr>
        <p:spPr>
          <a:xfrm>
            <a:off x="1549529" y="6101660"/>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6" name="Shape 1416"/>
          <p:cNvSpPr txBox="1">
            <a:spLocks noGrp="1"/>
          </p:cNvSpPr>
          <p:nvPr>
            <p:ph type="body" idx="1"/>
          </p:nvPr>
        </p:nvSpPr>
        <p:spPr>
          <a:xfrm>
            <a:off x="799035" y="7189689"/>
            <a:ext cx="8224533"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Docker Container</a:t>
            </a: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a:p>
            <a:pPr>
              <a:lnSpc>
                <a:spcPct val="100000"/>
              </a:lnSpc>
              <a:spcBef>
                <a:spcPts val="0"/>
              </a:spcBef>
              <a:spcAft>
                <a:spcPts val="0"/>
              </a:spcAft>
            </a:pPr>
            <a:endParaRPr>
              <a:solidFill>
                <a:srgbClr val="333333"/>
              </a:solidFill>
            </a:endParaRPr>
          </a:p>
        </p:txBody>
      </p:sp>
      <p:sp>
        <p:nvSpPr>
          <p:cNvPr id="1417" name="Shape 1417"/>
          <p:cNvSpPr/>
          <p:nvPr/>
        </p:nvSpPr>
        <p:spPr>
          <a:xfrm>
            <a:off x="799088" y="8113824"/>
            <a:ext cx="9893333" cy="689067"/>
          </a:xfrm>
          <a:prstGeom prst="roundRect">
            <a:avLst>
              <a:gd name="adj" fmla="val 9259"/>
            </a:avLst>
          </a:prstGeom>
          <a:solidFill>
            <a:srgbClr val="3E4346"/>
          </a:solidFill>
          <a:ln>
            <a:noFill/>
          </a:ln>
        </p:spPr>
        <p:txBody>
          <a:bodyPr lIns="162519" tIns="162519" rIns="162519" bIns="162519" anchor="t" anchorCtr="0">
            <a:noAutofit/>
          </a:bodyPr>
          <a:lstStyle/>
          <a:p>
            <a:pPr defTabSz="1625529" fontAlgn="auto">
              <a:spcBef>
                <a:spcPts val="0"/>
              </a:spcBef>
              <a:spcAft>
                <a:spcPts val="0"/>
              </a:spcAft>
            </a:pPr>
            <a:r>
              <a:rPr lang="en-US" sz="2000" kern="0">
                <a:solidFill>
                  <a:srgbClr val="FFFFFF"/>
                </a:solidFill>
                <a:latin typeface="Consolas"/>
                <a:ea typeface="Consolas"/>
                <a:cs typeface="Consolas"/>
                <a:sym typeface="Consolas"/>
              </a:rPr>
              <a:t> &gt; inspec </a:t>
            </a:r>
            <a:r>
              <a:rPr lang="en-US" sz="2000" b="1" kern="0">
                <a:solidFill>
                  <a:srgbClr val="FFFFFF"/>
                </a:solidFill>
                <a:latin typeface="Consolas"/>
                <a:ea typeface="Consolas"/>
                <a:cs typeface="Consolas"/>
                <a:sym typeface="Consolas"/>
              </a:rPr>
              <a:t>exec</a:t>
            </a:r>
            <a:r>
              <a:rPr lang="en-US" sz="2000" kern="0">
                <a:solidFill>
                  <a:srgbClr val="FFFFFF"/>
                </a:solidFill>
                <a:latin typeface="Consolas"/>
                <a:ea typeface="Consolas"/>
                <a:cs typeface="Consolas"/>
                <a:sym typeface="Consolas"/>
              </a:rPr>
              <a:t> test.rb -t docker://5cc8837bb6a8</a:t>
            </a:r>
          </a:p>
        </p:txBody>
      </p:sp>
      <p:sp>
        <p:nvSpPr>
          <p:cNvPr id="1418" name="Shape 1418"/>
          <p:cNvSpPr/>
          <p:nvPr/>
        </p:nvSpPr>
        <p:spPr>
          <a:xfrm>
            <a:off x="799088" y="7797760"/>
            <a:ext cx="9893333" cy="400533"/>
          </a:xfrm>
          <a:prstGeom prst="round2SameRect">
            <a:avLst>
              <a:gd name="adj1" fmla="val 16667"/>
              <a:gd name="adj2" fmla="val 0"/>
            </a:avLst>
          </a:prstGeom>
          <a:solidFill>
            <a:srgbClr val="E4E6E7"/>
          </a:solidFill>
          <a:ln>
            <a:noFill/>
          </a:ln>
        </p:spPr>
        <p:txBody>
          <a:bodyPr lIns="162519" tIns="162519" rIns="162519" bIns="162519" anchor="ctr"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19" name="Shape 1419"/>
          <p:cNvSpPr/>
          <p:nvPr/>
        </p:nvSpPr>
        <p:spPr>
          <a:xfrm>
            <a:off x="937618"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0" name="Shape 1420"/>
          <p:cNvSpPr/>
          <p:nvPr/>
        </p:nvSpPr>
        <p:spPr>
          <a:xfrm>
            <a:off x="1243573"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1" name="Shape 1421"/>
          <p:cNvSpPr/>
          <p:nvPr/>
        </p:nvSpPr>
        <p:spPr>
          <a:xfrm>
            <a:off x="1549529" y="7899616"/>
            <a:ext cx="196800" cy="196800"/>
          </a:xfrm>
          <a:prstGeom prst="ellipse">
            <a:avLst/>
          </a:prstGeom>
          <a:solidFill>
            <a:srgbClr val="CCCCCC"/>
          </a:solidFill>
          <a:ln>
            <a:noFill/>
          </a:ln>
        </p:spPr>
        <p:txBody>
          <a:bodyPr lIns="162519" tIns="162519" rIns="162519" bIns="162519" anchor="t" anchorCtr="0">
            <a:noAutofit/>
          </a:bodyPr>
          <a:lstStyle/>
          <a:p>
            <a:pPr defTabSz="1625529" fontAlgn="auto">
              <a:lnSpc>
                <a:spcPct val="150000"/>
              </a:lnSpc>
              <a:spcBef>
                <a:spcPts val="0"/>
              </a:spcBef>
              <a:spcAft>
                <a:spcPts val="0"/>
              </a:spcAft>
            </a:pPr>
            <a:endParaRPr sz="3700" kern="0">
              <a:solidFill>
                <a:srgbClr val="000000"/>
              </a:solidFill>
              <a:latin typeface="Arial"/>
              <a:ea typeface="Arial"/>
              <a:cs typeface="Arial"/>
              <a:sym typeface="Arial"/>
            </a:endParaRPr>
          </a:p>
        </p:txBody>
      </p:sp>
      <p:sp>
        <p:nvSpPr>
          <p:cNvPr id="1422" name="Shape 1422"/>
          <p:cNvSpPr txBox="1">
            <a:spLocks noGrp="1"/>
          </p:cNvSpPr>
          <p:nvPr>
            <p:ph type="body" idx="1"/>
          </p:nvPr>
        </p:nvSpPr>
        <p:spPr>
          <a:xfrm>
            <a:off x="799070" y="5357689"/>
            <a:ext cx="7459200" cy="738667"/>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a:solidFill>
                  <a:srgbClr val="333333"/>
                </a:solidFill>
              </a:rPr>
              <a:t>Test a machine remotely via WinRM</a:t>
            </a:r>
          </a:p>
        </p:txBody>
      </p:sp>
      <p:sp>
        <p:nvSpPr>
          <p:cNvPr id="1423" name="Shape 1423"/>
          <p:cNvSpPr txBox="1">
            <a:spLocks noGrp="1"/>
          </p:cNvSpPr>
          <p:nvPr>
            <p:ph type="title"/>
          </p:nvPr>
        </p:nvSpPr>
        <p:spPr>
          <a:xfrm>
            <a:off x="10901067" y="4167067"/>
            <a:ext cx="4740800" cy="1005333"/>
          </a:xfrm>
          <a:prstGeom prst="rect">
            <a:avLst/>
          </a:prstGeom>
          <a:noFill/>
          <a:ln>
            <a:noFill/>
          </a:ln>
        </p:spPr>
        <p:txBody>
          <a:bodyPr lIns="121812" tIns="121812" rIns="121812" bIns="121812" anchor="ctr" anchorCtr="0">
            <a:noAutofit/>
          </a:bodyPr>
          <a:lstStyle/>
          <a:p>
            <a:pPr>
              <a:buClr>
                <a:schemeClr val="accent1"/>
              </a:buClr>
              <a:buSzPct val="25000"/>
            </a:pPr>
            <a:r>
              <a:rPr lang="en-US" sz="2800">
                <a:solidFill>
                  <a:schemeClr val="accent1"/>
                </a:solidFill>
              </a:rPr>
              <a:t>No ruby/agent on the node</a:t>
            </a:r>
          </a:p>
        </p:txBody>
      </p:sp>
      <p:sp>
        <p:nvSpPr>
          <p:cNvPr id="1424" name="Shape 1424"/>
          <p:cNvSpPr txBox="1">
            <a:spLocks noGrp="1"/>
          </p:cNvSpPr>
          <p:nvPr>
            <p:ph type="title"/>
          </p:nvPr>
        </p:nvSpPr>
        <p:spPr>
          <a:xfrm>
            <a:off x="10901067" y="5999822"/>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ruby/agent on the node</a:t>
            </a:r>
          </a:p>
        </p:txBody>
      </p:sp>
      <p:sp>
        <p:nvSpPr>
          <p:cNvPr id="1425" name="Shape 1425"/>
          <p:cNvSpPr txBox="1">
            <a:spLocks noGrp="1"/>
          </p:cNvSpPr>
          <p:nvPr>
            <p:ph type="title"/>
          </p:nvPr>
        </p:nvSpPr>
        <p:spPr>
          <a:xfrm>
            <a:off x="10901067" y="7797778"/>
            <a:ext cx="4740800" cy="1005333"/>
          </a:xfrm>
          <a:prstGeom prst="rect">
            <a:avLst/>
          </a:prstGeom>
          <a:noFill/>
          <a:ln>
            <a:noFill/>
          </a:ln>
        </p:spPr>
        <p:txBody>
          <a:bodyPr lIns="121812" tIns="121812" rIns="121812" bIns="121812" anchor="ctr" anchorCtr="0">
            <a:noAutofit/>
          </a:bodyPr>
          <a:lstStyle/>
          <a:p>
            <a:pPr indent="-124167">
              <a:buClr>
                <a:schemeClr val="dk2"/>
              </a:buClr>
              <a:buSzPct val="68750"/>
            </a:pPr>
            <a:r>
              <a:rPr lang="en-US" sz="2800">
                <a:solidFill>
                  <a:schemeClr val="accent1"/>
                </a:solidFill>
              </a:rPr>
              <a:t>no SSH/agent in the container</a:t>
            </a:r>
          </a:p>
        </p:txBody>
      </p:sp>
    </p:spTree>
    <p:extLst>
      <p:ext uri="{BB962C8B-B14F-4D97-AF65-F5344CB8AC3E}">
        <p14:creationId xmlns:p14="http://schemas.microsoft.com/office/powerpoint/2010/main" val="2269755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mr-IN" dirty="0"/>
              <a:t> SSH Configuration                                                                                                           </a:t>
            </a:r>
          </a:p>
          <a:p>
            <a:r>
              <a:rPr lang="mr-IN" dirty="0"/>
              <a:t>     ∅  Protocol should cmp == 2                                                                                              </a:t>
            </a:r>
          </a:p>
          <a:p>
            <a:r>
              <a:rPr lang="mr-IN" dirty="0"/>
              <a:t>                                                                                                                              </a:t>
            </a:r>
          </a:p>
          <a:p>
            <a:r>
              <a:rPr lang="mr-IN" dirty="0"/>
              <a:t>     expected: 2                                                                                                              </a:t>
            </a:r>
          </a:p>
          <a:p>
            <a:r>
              <a:rPr lang="mr-IN" dirty="0"/>
              <a:t>          got:                                                                                                                </a:t>
            </a:r>
          </a:p>
          <a:p>
            <a:r>
              <a:rPr lang="mr-IN" dirty="0"/>
              <a:t>                                                                                                                              </a:t>
            </a:r>
          </a:p>
          <a:p>
            <a:r>
              <a:rPr lang="mr-IN" dirty="0"/>
              <a:t>     (compared using `cmp` matcher)                                                                                           </a:t>
            </a:r>
          </a:p>
          <a:p>
            <a:r>
              <a:rPr lang="mr-IN" dirty="0"/>
              <a:t>                                                                                                                              </a:t>
            </a:r>
          </a:p>
          <a:p>
            <a:r>
              <a:rPr lang="mr-IN" dirty="0"/>
              <a:t>                                                                                                                              </a:t>
            </a:r>
          </a:p>
          <a:p>
            <a:r>
              <a:rPr lang="mr-IN" dirty="0"/>
              <a:t>Test Summary: 0 successful, 1 failures, 0 skipped</a:t>
            </a:r>
            <a:endParaRPr lang="en-US" dirty="0"/>
          </a:p>
        </p:txBody>
      </p:sp>
      <p:sp>
        <p:nvSpPr>
          <p:cNvPr id="3" name="Text Placeholder 2"/>
          <p:cNvSpPr>
            <a:spLocks noGrp="1"/>
          </p:cNvSpPr>
          <p:nvPr>
            <p:ph type="body" sz="quarter" idx="11"/>
          </p:nvPr>
        </p:nvSpPr>
        <p:spPr/>
        <p:txBody>
          <a:bodyPr/>
          <a:lstStyle/>
          <a:p>
            <a:r>
              <a:rPr lang="en-US" sz="1700" dirty="0"/>
              <a:t>$ </a:t>
            </a:r>
            <a:r>
              <a:rPr lang="en-US" sz="1700" dirty="0" err="1"/>
              <a:t>inspec</a:t>
            </a:r>
            <a:r>
              <a:rPr lang="en-US" sz="1700" dirty="0"/>
              <a:t> exec </a:t>
            </a:r>
            <a:r>
              <a:rPr lang="en-US" sz="1700" dirty="0" err="1"/>
              <a:t>ssh</a:t>
            </a:r>
            <a:r>
              <a:rPr lang="en-US" sz="1700" dirty="0"/>
              <a:t> -t </a:t>
            </a:r>
            <a:r>
              <a:rPr lang="en-US" sz="1700" dirty="0" err="1"/>
              <a:t>ssh</a:t>
            </a:r>
            <a:r>
              <a:rPr lang="en-US" sz="1700" dirty="0"/>
              <a:t>://ec2-35-156-226-39.eu-central-1.compute.amazonaws.com --user=chef --password=chef </a:t>
            </a:r>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2720840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400" dirty="0" smtClean="0"/>
              <a:t>Execute profile on a remote machine</a:t>
            </a:r>
            <a:endParaRPr lang="en-US" sz="5400" dirty="0"/>
          </a:p>
        </p:txBody>
      </p:sp>
      <p:sp>
        <p:nvSpPr>
          <p:cNvPr id="3" name="Subtitle 2"/>
          <p:cNvSpPr>
            <a:spLocks noGrp="1"/>
          </p:cNvSpPr>
          <p:nvPr>
            <p:ph type="subTitle" idx="1"/>
          </p:nvPr>
        </p:nvSpPr>
        <p:spPr/>
        <p:txBody>
          <a:bodyPr/>
          <a:lstStyle/>
          <a:p>
            <a:pPr>
              <a:buFont typeface="Wingdings" charset="2"/>
              <a:buChar char="ü"/>
            </a:pPr>
            <a:r>
              <a:rPr lang="en-US" dirty="0" smtClean="0"/>
              <a:t>Execute your </a:t>
            </a:r>
            <a:r>
              <a:rPr lang="en-US" dirty="0" err="1" smtClean="0"/>
              <a:t>ssh</a:t>
            </a:r>
            <a:r>
              <a:rPr lang="en-US" dirty="0" smtClean="0"/>
              <a:t> profile against the instructor’s machine</a:t>
            </a:r>
            <a:endParaRPr lang="en-US" dirty="0"/>
          </a:p>
        </p:txBody>
      </p:sp>
    </p:spTree>
    <p:extLst>
      <p:ext uri="{BB962C8B-B14F-4D97-AF65-F5344CB8AC3E}">
        <p14:creationId xmlns:p14="http://schemas.microsoft.com/office/powerpoint/2010/main" val="33073942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r>
              <a:rPr lang="en-US" dirty="0" smtClean="0"/>
              <a:t>Add additional metadata to our control</a:t>
            </a:r>
          </a:p>
          <a:p>
            <a:endParaRPr lang="en-US" dirty="0"/>
          </a:p>
        </p:txBody>
      </p:sp>
    </p:spTree>
    <p:extLst>
      <p:ext uri="{BB962C8B-B14F-4D97-AF65-F5344CB8AC3E}">
        <p14:creationId xmlns:p14="http://schemas.microsoft.com/office/powerpoint/2010/main" val="49298365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Compliance Mandate</a:t>
            </a:r>
            <a:endParaRPr lang="en-US" dirty="0"/>
          </a:p>
        </p:txBody>
      </p:sp>
      <p:pic>
        <p:nvPicPr>
          <p:cNvPr id="12" name="Picture 11" descr="CIS_Red_Hat_Enterprise_Linux_7_Benchmark_v2_1_0_pdf.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164330" y="1271986"/>
            <a:ext cx="7927340" cy="6600028"/>
          </a:xfrm>
          <a:prstGeom prst="rect">
            <a:avLst/>
          </a:prstGeom>
        </p:spPr>
      </p:pic>
      <p:pic>
        <p:nvPicPr>
          <p:cNvPr id="14" name="Picture 13" descr="CIS_Red_Hat_Enterprise_Linux_7_Benchmark_v2_1_0_pdf.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01422" y="8275878"/>
            <a:ext cx="5453156" cy="868122"/>
          </a:xfrm>
          <a:prstGeom prst="rect">
            <a:avLst/>
          </a:prstGeom>
        </p:spPr>
      </p:pic>
      <p:pic>
        <p:nvPicPr>
          <p:cNvPr id="15" name="Picture 14" descr="CIS_Red_Hat_Enterprise_Linux_7_Benchmark_v2_1_0_pdf.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397442" y="239432"/>
            <a:ext cx="3683000" cy="1104900"/>
          </a:xfrm>
          <a:prstGeom prst="rect">
            <a:avLst/>
          </a:prstGeom>
        </p:spPr>
      </p:pic>
    </p:spTree>
    <p:extLst>
      <p:ext uri="{BB962C8B-B14F-4D97-AF65-F5344CB8AC3E}">
        <p14:creationId xmlns:p14="http://schemas.microsoft.com/office/powerpoint/2010/main" val="348828015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Server Control</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describe </a:t>
            </a:r>
            <a:r>
              <a:rPr lang="en-US" dirty="0" err="1">
                <a:solidFill>
                  <a:srgbClr val="000000"/>
                </a:solidFill>
              </a:rPr>
              <a:t>sshd_config</a:t>
            </a:r>
            <a:r>
              <a:rPr lang="en-US" dirty="0">
                <a:solidFill>
                  <a:srgbClr val="000000"/>
                </a:solidFill>
              </a:rPr>
              <a:t> </a:t>
            </a:r>
            <a:r>
              <a:rPr lang="en-US" b="1" dirty="0">
                <a:solidFill>
                  <a:srgbClr val="204A87"/>
                </a:solidFill>
              </a:rPr>
              <a:t>do</a:t>
            </a:r>
          </a:p>
          <a:p>
            <a:r>
              <a:rPr lang="en-US" dirty="0"/>
              <a:t>  </a:t>
            </a:r>
            <a:r>
              <a:rPr lang="en-US" dirty="0">
                <a:solidFill>
                  <a:srgbClr val="000000"/>
                </a:solidFill>
              </a:rPr>
              <a:t>its</a:t>
            </a:r>
            <a:r>
              <a:rPr lang="en-US" b="1" dirty="0">
                <a:solidFill>
                  <a:srgbClr val="000000"/>
                </a:solidFill>
              </a:rPr>
              <a:t>(</a:t>
            </a:r>
            <a:r>
              <a:rPr lang="en-US" b="1" dirty="0">
                <a:solidFill>
                  <a:srgbClr val="4E9A06"/>
                </a:solidFill>
              </a:rPr>
              <a:t>'Protocol'</a:t>
            </a:r>
            <a:r>
              <a:rPr lang="en-US" b="1" dirty="0">
                <a:solidFill>
                  <a:srgbClr val="000000"/>
                </a:solidFill>
              </a:rPr>
              <a:t>) { should </a:t>
            </a:r>
            <a:r>
              <a:rPr lang="en-US" b="1" dirty="0" err="1">
                <a:solidFill>
                  <a:srgbClr val="000000"/>
                </a:solidFill>
              </a:rPr>
              <a:t>cmp</a:t>
            </a:r>
            <a:r>
              <a:rPr lang="en-US" b="1" dirty="0">
                <a:solidFill>
                  <a:srgbClr val="000000"/>
                </a:solidFill>
              </a:rPr>
              <a:t> </a:t>
            </a:r>
            <a:r>
              <a:rPr lang="en-US" b="1" dirty="0">
                <a:solidFill>
                  <a:srgbClr val="0000CF"/>
                </a:solidFill>
              </a:rPr>
              <a:t>2 </a:t>
            </a:r>
            <a:r>
              <a:rPr lang="en-US" b="1" dirty="0">
                <a:solidFill>
                  <a:srgbClr val="000000"/>
                </a:solidFill>
              </a:rPr>
              <a:t>}</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226632887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Enriched Server Control</a:t>
            </a:r>
            <a:endParaRPr lang="en-US" dirty="0"/>
          </a:p>
        </p:txBody>
      </p:sp>
      <p:sp>
        <p:nvSpPr>
          <p:cNvPr id="5" name="Content Placeholder 4"/>
          <p:cNvSpPr>
            <a:spLocks noGrp="1"/>
          </p:cNvSpPr>
          <p:nvPr>
            <p:ph sz="quarter" idx="10"/>
          </p:nvPr>
        </p:nvSpPr>
        <p:spPr/>
        <p:txBody>
          <a:bodyPr>
            <a:noAutofit/>
          </a:bodyPr>
          <a:lstStyle/>
          <a:p>
            <a:r>
              <a:rPr lang="tr-TR" sz="1200" dirty="0" err="1">
                <a:solidFill>
                  <a:srgbClr val="000000"/>
                </a:solidFill>
              </a:rPr>
              <a:t>control</a:t>
            </a:r>
            <a:r>
              <a:rPr lang="tr-TR" sz="1200" dirty="0">
                <a:solidFill>
                  <a:srgbClr val="000000"/>
                </a:solidFill>
              </a:rPr>
              <a:t> </a:t>
            </a:r>
            <a:r>
              <a:rPr lang="tr-TR" sz="1200" dirty="0">
                <a:solidFill>
                  <a:srgbClr val="4E9A06"/>
                </a:solidFill>
              </a:rPr>
              <a:t>'5.2.2' </a:t>
            </a:r>
            <a:r>
              <a:rPr lang="tr-TR" sz="1200" b="1" dirty="0">
                <a:solidFill>
                  <a:srgbClr val="204A87"/>
                </a:solidFill>
              </a:rPr>
              <a:t>do</a:t>
            </a:r>
          </a:p>
          <a:p>
            <a:r>
              <a:rPr lang="mr-IN" sz="1200" dirty="0"/>
              <a:t>    </a:t>
            </a:r>
            <a:r>
              <a:rPr lang="mr-IN" sz="1200" dirty="0">
                <a:solidFill>
                  <a:srgbClr val="000000"/>
                </a:solidFill>
              </a:rPr>
              <a:t>impact </a:t>
            </a:r>
            <a:r>
              <a:rPr lang="mr-IN" sz="1200" b="1" dirty="0">
                <a:solidFill>
                  <a:srgbClr val="0000CF"/>
                </a:solidFill>
              </a:rPr>
              <a:t>1</a:t>
            </a:r>
            <a:r>
              <a:rPr lang="mr-IN" sz="1200" b="1" dirty="0">
                <a:solidFill>
                  <a:srgbClr val="CE5C00"/>
                </a:solidFill>
              </a:rPr>
              <a:t>.</a:t>
            </a:r>
            <a:r>
              <a:rPr lang="mr-IN" sz="1200" b="1" dirty="0">
                <a:solidFill>
                  <a:srgbClr val="0000CF"/>
                </a:solidFill>
              </a:rPr>
              <a:t>0</a:t>
            </a:r>
          </a:p>
          <a:p>
            <a:r>
              <a:rPr lang="mr-IN" sz="1200" dirty="0"/>
              <a:t>    </a:t>
            </a:r>
          </a:p>
          <a:p>
            <a:r>
              <a:rPr lang="en-US" sz="1200" dirty="0"/>
              <a:t>    </a:t>
            </a:r>
            <a:r>
              <a:rPr lang="en-US" sz="1200" dirty="0">
                <a:solidFill>
                  <a:srgbClr val="000000"/>
                </a:solidFill>
              </a:rPr>
              <a:t>title </a:t>
            </a:r>
            <a:r>
              <a:rPr lang="en-US" sz="1200" dirty="0">
                <a:solidFill>
                  <a:srgbClr val="4E9A06"/>
                </a:solidFill>
              </a:rPr>
              <a:t>'Ensure SSH Protocol is set to 2'</a:t>
            </a:r>
          </a:p>
          <a:p>
            <a:r>
              <a:rPr lang="mr-IN" sz="1200" dirty="0"/>
              <a:t>    </a:t>
            </a:r>
          </a:p>
          <a:p>
            <a:r>
              <a:rPr lang="mr-IN" sz="1200" dirty="0"/>
              <a:t>    </a:t>
            </a:r>
            <a:r>
              <a:rPr lang="mr-IN" sz="1200" dirty="0">
                <a:solidFill>
                  <a:srgbClr val="000000"/>
                </a:solidFill>
              </a:rPr>
              <a:t>desc </a:t>
            </a:r>
            <a:r>
              <a:rPr lang="mr-IN" sz="1200" b="1" dirty="0">
                <a:solidFill>
                  <a:srgbClr val="CE5C00"/>
                </a:solidFill>
              </a:rPr>
              <a:t>&lt;&lt;-</a:t>
            </a:r>
            <a:r>
              <a:rPr lang="mr-IN" sz="1200" b="1" dirty="0">
                <a:solidFill>
                  <a:srgbClr val="000000"/>
                </a:solidFill>
              </a:rPr>
              <a:t>EOF</a:t>
            </a:r>
          </a:p>
          <a:p>
            <a:r>
              <a:rPr lang="en-US" sz="1200" dirty="0">
                <a:solidFill>
                  <a:srgbClr val="4E9A06"/>
                </a:solidFill>
              </a:rPr>
              <a:t>      SSH supports two different and incompatible protocols: SSH1 and SSH2. </a:t>
            </a:r>
          </a:p>
          <a:p>
            <a:r>
              <a:rPr lang="en-US" sz="1200" dirty="0">
                <a:solidFill>
                  <a:srgbClr val="4E9A06"/>
                </a:solidFill>
              </a:rPr>
              <a:t>      SSH1 was the original protocol and was subject to security issues. </a:t>
            </a:r>
          </a:p>
          <a:p>
            <a:r>
              <a:rPr lang="en-US" sz="1200" dirty="0">
                <a:solidFill>
                  <a:srgbClr val="4E9A06"/>
                </a:solidFill>
              </a:rPr>
              <a:t>      SSH2 is more advanced and secure.</a:t>
            </a:r>
          </a:p>
          <a:p>
            <a:r>
              <a:rPr lang="mr-IN" sz="1200" dirty="0">
                <a:solidFill>
                  <a:srgbClr val="4E9A06"/>
                </a:solidFill>
              </a:rPr>
              <a:t>      </a:t>
            </a:r>
          </a:p>
          <a:p>
            <a:r>
              <a:rPr lang="en-US" sz="1200" dirty="0">
                <a:solidFill>
                  <a:srgbClr val="4E9A06"/>
                </a:solidFill>
              </a:rPr>
              <a:t>      SSH v1 suffers from insecurities that do not affect SSH v2.</a:t>
            </a:r>
          </a:p>
          <a:p>
            <a:r>
              <a:rPr lang="mr-IN" sz="1200" dirty="0">
                <a:solidFill>
                  <a:srgbClr val="000000"/>
                </a:solidFill>
              </a:rPr>
              <a:t>    EOF</a:t>
            </a:r>
          </a:p>
          <a:p>
            <a:r>
              <a:rPr lang="mr-IN" sz="1200" dirty="0"/>
              <a:t>    </a:t>
            </a:r>
          </a:p>
          <a:p>
            <a:r>
              <a:rPr lang="en-US" sz="1200" dirty="0"/>
              <a:t>    </a:t>
            </a:r>
            <a:r>
              <a:rPr lang="en-US" sz="1200" dirty="0">
                <a:solidFill>
                  <a:srgbClr val="000000"/>
                </a:solidFill>
              </a:rPr>
              <a:t>tag </a:t>
            </a:r>
            <a:r>
              <a:rPr lang="en-US" sz="1200" dirty="0">
                <a:solidFill>
                  <a:srgbClr val="4E9A06"/>
                </a:solidFill>
              </a:rPr>
              <a:t>'</a:t>
            </a:r>
            <a:r>
              <a:rPr lang="en-US" sz="1200" dirty="0" err="1">
                <a:solidFill>
                  <a:srgbClr val="4E9A06"/>
                </a:solidFill>
              </a:rPr>
              <a:t>ssh</a:t>
            </a:r>
            <a:r>
              <a:rPr lang="en-US" sz="1200" dirty="0">
                <a:solidFill>
                  <a:srgbClr val="4E9A06"/>
                </a:solidFill>
              </a:rPr>
              <a:t>'</a:t>
            </a:r>
            <a:r>
              <a:rPr lang="en-US" sz="1200" b="1" dirty="0">
                <a:solidFill>
                  <a:srgbClr val="000000"/>
                </a:solidFill>
              </a:rPr>
              <a:t>, </a:t>
            </a:r>
            <a:r>
              <a:rPr lang="en-US" sz="1200" b="1" dirty="0">
                <a:solidFill>
                  <a:srgbClr val="4E9A06"/>
                </a:solidFill>
              </a:rPr>
              <a:t>'</a:t>
            </a:r>
            <a:r>
              <a:rPr lang="en-US" sz="1200" b="1" dirty="0" err="1">
                <a:solidFill>
                  <a:srgbClr val="4E9A06"/>
                </a:solidFill>
              </a:rPr>
              <a:t>sshd</a:t>
            </a:r>
            <a:r>
              <a:rPr lang="en-US" sz="1200" b="1" dirty="0">
                <a:solidFill>
                  <a:srgbClr val="4E9A06"/>
                </a:solidFill>
              </a:rPr>
              <a:t>'</a:t>
            </a:r>
            <a:r>
              <a:rPr lang="en-US" sz="1200" b="1" dirty="0">
                <a:solidFill>
                  <a:srgbClr val="000000"/>
                </a:solidFill>
              </a:rPr>
              <a:t>, </a:t>
            </a:r>
            <a:r>
              <a:rPr lang="en-US" sz="1200" b="1" dirty="0">
                <a:solidFill>
                  <a:srgbClr val="4E9A06"/>
                </a:solidFill>
              </a:rPr>
              <a:t>'server'</a:t>
            </a:r>
            <a:r>
              <a:rPr lang="en-US" sz="1200" b="1" dirty="0">
                <a:solidFill>
                  <a:srgbClr val="000000"/>
                </a:solidFill>
              </a:rPr>
              <a:t>, </a:t>
            </a:r>
            <a:r>
              <a:rPr lang="en-US" sz="1200" b="1" dirty="0">
                <a:solidFill>
                  <a:srgbClr val="4E9A06"/>
                </a:solidFill>
              </a:rPr>
              <a:t>'workstation'</a:t>
            </a:r>
          </a:p>
          <a:p>
            <a:r>
              <a:rPr lang="mr-IN" sz="1200" dirty="0"/>
              <a:t>    </a:t>
            </a:r>
          </a:p>
          <a:p>
            <a:r>
              <a:rPr lang="en-US" sz="1200" dirty="0"/>
              <a:t>    </a:t>
            </a:r>
            <a:r>
              <a:rPr lang="en-US" sz="1200" dirty="0">
                <a:solidFill>
                  <a:srgbClr val="000000"/>
                </a:solidFill>
              </a:rPr>
              <a:t>ref </a:t>
            </a:r>
            <a:r>
              <a:rPr lang="en-US" sz="1200" dirty="0">
                <a:solidFill>
                  <a:srgbClr val="4E9A06"/>
                </a:solidFill>
              </a:rPr>
              <a:t>'SSH Protocol'</a:t>
            </a:r>
            <a:r>
              <a:rPr lang="en-US" sz="1200" b="1" dirty="0">
                <a:solidFill>
                  <a:srgbClr val="000000"/>
                </a:solidFill>
              </a:rPr>
              <a:t>, </a:t>
            </a:r>
            <a:r>
              <a:rPr lang="en-US" sz="1200" b="1" dirty="0" err="1">
                <a:solidFill>
                  <a:srgbClr val="4E9A06"/>
                </a:solidFill>
              </a:rPr>
              <a:t>url</a:t>
            </a:r>
            <a:r>
              <a:rPr lang="en-US" sz="1200" b="1" dirty="0">
                <a:solidFill>
                  <a:srgbClr val="000000"/>
                </a:solidFill>
              </a:rPr>
              <a:t>: </a:t>
            </a:r>
            <a:r>
              <a:rPr lang="en-US" sz="1200" b="1" dirty="0">
                <a:solidFill>
                  <a:srgbClr val="4E9A06"/>
                </a:solidFill>
              </a:rPr>
              <a:t>'https://</a:t>
            </a:r>
            <a:r>
              <a:rPr lang="en-US" sz="1200" b="1" dirty="0" err="1">
                <a:solidFill>
                  <a:srgbClr val="4E9A06"/>
                </a:solidFill>
              </a:rPr>
              <a:t>access.redhat.com</a:t>
            </a:r>
            <a:r>
              <a:rPr lang="en-US" sz="1200" b="1" dirty="0">
                <a:solidFill>
                  <a:srgbClr val="4E9A06"/>
                </a:solidFill>
              </a:rPr>
              <a:t>/documentation/en-US/</a:t>
            </a:r>
            <a:r>
              <a:rPr lang="en-US" sz="1200" b="1" dirty="0" err="1">
                <a:solidFill>
                  <a:srgbClr val="4E9A06"/>
                </a:solidFill>
              </a:rPr>
              <a:t>Red_Hat_Enterprise_Linux</a:t>
            </a:r>
            <a:r>
              <a:rPr lang="en-US" sz="1200" b="1" dirty="0">
                <a:solidFill>
                  <a:srgbClr val="4E9A06"/>
                </a:solidFill>
              </a:rPr>
              <a:t>/7/html/</a:t>
            </a:r>
            <a:r>
              <a:rPr lang="en-US" sz="1200" b="1" dirty="0" err="1">
                <a:solidFill>
                  <a:srgbClr val="4E9A06"/>
                </a:solidFill>
              </a:rPr>
              <a:t>System_Administrators_Guide</a:t>
            </a:r>
            <a:r>
              <a:rPr lang="en-US" sz="1200" b="1" dirty="0">
                <a:solidFill>
                  <a:srgbClr val="4E9A06"/>
                </a:solidFill>
              </a:rPr>
              <a:t>...'</a:t>
            </a:r>
          </a:p>
          <a:p>
            <a:r>
              <a:rPr lang="mr-IN" sz="1200" dirty="0"/>
              <a:t>    </a:t>
            </a:r>
          </a:p>
          <a:p>
            <a:r>
              <a:rPr lang="en-US" sz="1200" dirty="0"/>
              <a:t>    </a:t>
            </a:r>
            <a:r>
              <a:rPr lang="en-US" sz="1200" dirty="0">
                <a:solidFill>
                  <a:srgbClr val="000000"/>
                </a:solidFill>
              </a:rPr>
              <a:t>describe </a:t>
            </a:r>
            <a:r>
              <a:rPr lang="en-US" sz="1200" dirty="0" err="1">
                <a:solidFill>
                  <a:srgbClr val="000000"/>
                </a:solidFill>
              </a:rPr>
              <a:t>sshd_config</a:t>
            </a:r>
            <a:r>
              <a:rPr lang="en-US" sz="1200" dirty="0">
                <a:solidFill>
                  <a:srgbClr val="000000"/>
                </a:solidFill>
              </a:rPr>
              <a:t> </a:t>
            </a:r>
            <a:r>
              <a:rPr lang="en-US" sz="1200" b="1" dirty="0">
                <a:solidFill>
                  <a:srgbClr val="204A87"/>
                </a:solidFill>
              </a:rPr>
              <a:t>do</a:t>
            </a:r>
          </a:p>
          <a:p>
            <a:r>
              <a:rPr lang="en-US" sz="1200" dirty="0"/>
              <a:t>        </a:t>
            </a:r>
            <a:r>
              <a:rPr lang="en-US" sz="1200" dirty="0">
                <a:solidFill>
                  <a:srgbClr val="000000"/>
                </a:solidFill>
              </a:rPr>
              <a:t>its</a:t>
            </a:r>
            <a:r>
              <a:rPr lang="en-US" sz="1200" b="1" dirty="0">
                <a:solidFill>
                  <a:srgbClr val="000000"/>
                </a:solidFill>
              </a:rPr>
              <a:t>(</a:t>
            </a:r>
            <a:r>
              <a:rPr lang="en-US" sz="1200" b="1" dirty="0">
                <a:solidFill>
                  <a:srgbClr val="4E9A06"/>
                </a:solidFill>
              </a:rPr>
              <a:t>'Protocol'</a:t>
            </a:r>
            <a:r>
              <a:rPr lang="en-US" sz="1200" b="1" dirty="0">
                <a:solidFill>
                  <a:srgbClr val="000000"/>
                </a:solidFill>
              </a:rPr>
              <a:t>) { should </a:t>
            </a:r>
            <a:r>
              <a:rPr lang="en-US" sz="1200" b="1" dirty="0" err="1">
                <a:solidFill>
                  <a:srgbClr val="000000"/>
                </a:solidFill>
              </a:rPr>
              <a:t>cmp</a:t>
            </a:r>
            <a:r>
              <a:rPr lang="en-US" sz="1200" b="1" dirty="0">
                <a:solidFill>
                  <a:srgbClr val="000000"/>
                </a:solidFill>
              </a:rPr>
              <a:t> </a:t>
            </a:r>
            <a:r>
              <a:rPr lang="en-US" sz="1200" b="1" dirty="0">
                <a:solidFill>
                  <a:srgbClr val="0000CF"/>
                </a:solidFill>
              </a:rPr>
              <a:t>2 </a:t>
            </a:r>
            <a:r>
              <a:rPr lang="en-US" sz="1200" b="1" dirty="0">
                <a:solidFill>
                  <a:srgbClr val="000000"/>
                </a:solidFill>
              </a:rPr>
              <a:t>}</a:t>
            </a:r>
          </a:p>
          <a:p>
            <a:r>
              <a:rPr lang="mr-IN" sz="1200" dirty="0"/>
              <a:t>    </a:t>
            </a:r>
            <a:r>
              <a:rPr lang="mr-IN" sz="1200" b="1" dirty="0">
                <a:solidFill>
                  <a:srgbClr val="204A87"/>
                </a:solidFill>
              </a:rPr>
              <a:t>end</a:t>
            </a:r>
          </a:p>
          <a:p>
            <a:r>
              <a:rPr lang="en-US" sz="1200" b="1" dirty="0">
                <a:solidFill>
                  <a:srgbClr val="204A87"/>
                </a:solidFill>
              </a:rPr>
              <a:t>end</a:t>
            </a:r>
          </a:p>
        </p:txBody>
      </p:sp>
      <p:sp>
        <p:nvSpPr>
          <p:cNvPr id="6" name="Text Placeholder 5"/>
          <p:cNvSpPr>
            <a:spLocks noGrp="1"/>
          </p:cNvSpPr>
          <p:nvPr>
            <p:ph type="body" sz="quarter" idx="11"/>
          </p:nvPr>
        </p:nvSpPr>
        <p:spPr/>
        <p:txBody>
          <a:bodyPr/>
          <a:lstStyle/>
          <a:p>
            <a:r>
              <a:rPr lang="en-US" dirty="0" smtClean="0"/>
              <a:t>/home/</a:t>
            </a:r>
            <a:r>
              <a:rPr lang="en-US" dirty="0" err="1" smtClean="0"/>
              <a:t>ssh</a:t>
            </a:r>
            <a:r>
              <a:rPr lang="en-US" dirty="0" smtClean="0"/>
              <a:t>/controls/</a:t>
            </a:r>
            <a:r>
              <a:rPr lang="en-US" dirty="0" err="1" smtClean="0"/>
              <a:t>server.rb</a:t>
            </a:r>
            <a:endParaRPr lang="en-US" dirty="0"/>
          </a:p>
        </p:txBody>
      </p:sp>
    </p:spTree>
    <p:extLst>
      <p:ext uri="{BB962C8B-B14F-4D97-AF65-F5344CB8AC3E}">
        <p14:creationId xmlns:p14="http://schemas.microsoft.com/office/powerpoint/2010/main" val="5314283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95338" y="857250"/>
            <a:ext cx="13465325" cy="7429500"/>
            <a:chOff x="2137709" y="872191"/>
            <a:chExt cx="13465325" cy="7429500"/>
          </a:xfrm>
        </p:grpSpPr>
        <p:pic>
          <p:nvPicPr>
            <p:cNvPr id="2" name="Picture 1"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7709" y="872191"/>
              <a:ext cx="5854700" cy="7429500"/>
            </a:xfrm>
            <a:prstGeom prst="rect">
              <a:avLst/>
            </a:prstGeom>
          </p:spPr>
        </p:pic>
        <p:pic>
          <p:nvPicPr>
            <p:cNvPr id="3" name="Picture 2"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08457" y="877793"/>
              <a:ext cx="6894577" cy="7414559"/>
            </a:xfrm>
            <a:prstGeom prst="rect">
              <a:avLst/>
            </a:prstGeom>
          </p:spPr>
        </p:pic>
      </p:grpSp>
    </p:spTree>
    <p:extLst>
      <p:ext uri="{BB962C8B-B14F-4D97-AF65-F5344CB8AC3E}">
        <p14:creationId xmlns:p14="http://schemas.microsoft.com/office/powerpoint/2010/main" val="6760697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Spec_DSL.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746" y="0"/>
            <a:ext cx="15944508" cy="9144000"/>
          </a:xfrm>
          <a:prstGeom prst="rect">
            <a:avLst/>
          </a:prstGeom>
        </p:spPr>
      </p:pic>
    </p:spTree>
    <p:extLst>
      <p:ext uri="{BB962C8B-B14F-4D97-AF65-F5344CB8AC3E}">
        <p14:creationId xmlns:p14="http://schemas.microsoft.com/office/powerpoint/2010/main" val="1554395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Compliance Profile Severity Mapping</a:t>
            </a:r>
          </a:p>
        </p:txBody>
      </p:sp>
      <p:sp>
        <p:nvSpPr>
          <p:cNvPr id="3" name="Text Placeholder 2"/>
          <p:cNvSpPr>
            <a:spLocks noGrp="1"/>
          </p:cNvSpPr>
          <p:nvPr>
            <p:ph type="body" idx="1"/>
          </p:nvPr>
        </p:nvSpPr>
        <p:spPr>
          <a:xfrm>
            <a:off x="692275" y="1780989"/>
            <a:ext cx="8302314" cy="5346133"/>
          </a:xfrm>
        </p:spPr>
        <p:txBody>
          <a:bodyPr/>
          <a:lstStyle/>
          <a:p>
            <a:r>
              <a:rPr lang="en-US" dirty="0"/>
              <a:t>The table below shows the current mapping of Compliance Profile </a:t>
            </a:r>
            <a:r>
              <a:rPr lang="en-US" b="1" dirty="0"/>
              <a:t>impact </a:t>
            </a:r>
            <a:r>
              <a:rPr lang="en-US" dirty="0"/>
              <a:t>numbering</a:t>
            </a:r>
            <a:br>
              <a:rPr lang="en-US" dirty="0"/>
            </a:br>
            <a:r>
              <a:rPr lang="en-US" dirty="0"/>
              <a:t>to severity. </a:t>
            </a:r>
          </a:p>
        </p:txBody>
      </p:sp>
      <p:pic>
        <p:nvPicPr>
          <p:cNvPr id="10" name="Picture 9"/>
          <p:cNvPicPr>
            <a:picLocks noChangeAspect="1"/>
          </p:cNvPicPr>
          <p:nvPr/>
        </p:nvPicPr>
        <p:blipFill>
          <a:blip r:embed="rId3"/>
          <a:stretch>
            <a:fillRect/>
          </a:stretch>
        </p:blipFill>
        <p:spPr>
          <a:xfrm>
            <a:off x="9292657" y="1537705"/>
            <a:ext cx="6480756" cy="3155551"/>
          </a:xfrm>
          <a:prstGeom prst="rect">
            <a:avLst/>
          </a:prstGeom>
          <a:ln>
            <a:solidFill>
              <a:schemeClr val="accent1"/>
            </a:solidFill>
          </a:ln>
        </p:spPr>
      </p:pic>
      <p:cxnSp>
        <p:nvCxnSpPr>
          <p:cNvPr id="14" name="Straight Arrow Connector 13"/>
          <p:cNvCxnSpPr/>
          <p:nvPr/>
        </p:nvCxnSpPr>
        <p:spPr>
          <a:xfrm flipV="1">
            <a:off x="8307294" y="2525059"/>
            <a:ext cx="1344706" cy="7470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graphicFrame>
        <p:nvGraphicFramePr>
          <p:cNvPr id="19" name="Table 18"/>
          <p:cNvGraphicFramePr>
            <a:graphicFrameLocks noGrp="1"/>
          </p:cNvGraphicFramePr>
          <p:nvPr>
            <p:extLst>
              <p:ext uri="{D42A27DB-BD31-4B8C-83A1-F6EECF244321}">
                <p14:modId xmlns:p14="http://schemas.microsoft.com/office/powerpoint/2010/main" val="2075660396"/>
              </p:ext>
            </p:extLst>
          </p:nvPr>
        </p:nvGraphicFramePr>
        <p:xfrm>
          <a:off x="1033379" y="4946317"/>
          <a:ext cx="9758110" cy="2549049"/>
        </p:xfrm>
        <a:graphic>
          <a:graphicData uri="http://schemas.openxmlformats.org/drawingml/2006/table">
            <a:tbl>
              <a:tblPr firstRow="1" bandRow="1">
                <a:tableStyleId>{073A0DAA-6AF3-43AB-8588-CEC1D06C72B9}</a:tableStyleId>
              </a:tblPr>
              <a:tblGrid>
                <a:gridCol w="4879055">
                  <a:extLst>
                    <a:ext uri="{9D8B030D-6E8A-4147-A177-3AD203B41FA5}">
                      <a16:colId xmlns="" xmlns:a16="http://schemas.microsoft.com/office/drawing/2014/main" val="20000"/>
                    </a:ext>
                  </a:extLst>
                </a:gridCol>
                <a:gridCol w="4879055">
                  <a:extLst>
                    <a:ext uri="{9D8B030D-6E8A-4147-A177-3AD203B41FA5}">
                      <a16:colId xmlns="" xmlns:a16="http://schemas.microsoft.com/office/drawing/2014/main" val="20001"/>
                    </a:ext>
                  </a:extLst>
                </a:gridCol>
              </a:tblGrid>
              <a:tr h="602951">
                <a:tc>
                  <a:txBody>
                    <a:bodyPr/>
                    <a:lstStyle/>
                    <a:p>
                      <a:pPr algn="ctr"/>
                      <a:r>
                        <a:rPr lang="en-US" dirty="0">
                          <a:solidFill>
                            <a:schemeClr val="tx1">
                              <a:lumMod val="75000"/>
                            </a:schemeClr>
                          </a:solidFill>
                        </a:rPr>
                        <a:t>Impact</a:t>
                      </a:r>
                      <a:r>
                        <a:rPr lang="en-US" baseline="0" dirty="0">
                          <a:solidFill>
                            <a:schemeClr val="tx1">
                              <a:lumMod val="75000"/>
                            </a:schemeClr>
                          </a:solidFill>
                        </a:rPr>
                        <a:t> Numbering</a:t>
                      </a:r>
                      <a:endParaRPr lang="en-US" dirty="0">
                        <a:solidFill>
                          <a:schemeClr val="tx1">
                            <a:lumMod val="7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dirty="0">
                          <a:solidFill>
                            <a:schemeClr val="tx1">
                              <a:lumMod val="75000"/>
                            </a:schemeClr>
                          </a:solidFill>
                        </a:rPr>
                        <a:t> Severity Designation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 xmlns:a16="http://schemas.microsoft.com/office/drawing/2014/main" val="10000"/>
                  </a:ext>
                </a:extLst>
              </a:tr>
              <a:tr h="602951">
                <a:tc>
                  <a:txBody>
                    <a:bodyPr/>
                    <a:lstStyle/>
                    <a:p>
                      <a:pPr algn="ctr"/>
                      <a:r>
                        <a:rPr lang="en-US" b="1" dirty="0"/>
                        <a:t>0.7</a:t>
                      </a:r>
                      <a:r>
                        <a:rPr lang="en-US" b="1" baseline="0" dirty="0"/>
                        <a:t> - </a:t>
                      </a:r>
                      <a:r>
                        <a:rPr lang="en-US" b="1"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F7B8E"/>
                          </a:solidFill>
                        </a:rPr>
                        <a:t>Critical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740196">
                <a:tc>
                  <a:txBody>
                    <a:bodyPr/>
                    <a:lstStyle/>
                    <a:p>
                      <a:pPr algn="ctr"/>
                      <a:r>
                        <a:rPr lang="en-US" b="1" dirty="0"/>
                        <a:t>0.4</a:t>
                      </a:r>
                      <a:r>
                        <a:rPr lang="en-US" b="1" baseline="0" dirty="0"/>
                        <a:t> - &lt;</a:t>
                      </a:r>
                      <a:r>
                        <a:rPr lang="en-US" b="1" dirty="0"/>
                        <a:t>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F0A400"/>
                          </a:solidFill>
                        </a:rPr>
                        <a:t>Major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602951">
                <a:tc>
                  <a:txBody>
                    <a:bodyPr/>
                    <a:lstStyle/>
                    <a:p>
                      <a:pPr marL="0" marR="0" indent="0" algn="ctr" defTabSz="1219120" rtl="0" eaLnBrk="1" fontAlgn="auto" latinLnBrk="0" hangingPunct="1">
                        <a:lnSpc>
                          <a:spcPct val="100000"/>
                        </a:lnSpc>
                        <a:spcBef>
                          <a:spcPts val="0"/>
                        </a:spcBef>
                        <a:spcAft>
                          <a:spcPts val="0"/>
                        </a:spcAft>
                        <a:buClrTx/>
                        <a:buSzTx/>
                        <a:buFontTx/>
                        <a:buNone/>
                        <a:tabLst/>
                        <a:defRPr/>
                      </a:pPr>
                      <a:r>
                        <a:rPr lang="en-US" b="1" dirty="0"/>
                        <a:t>0</a:t>
                      </a:r>
                      <a:r>
                        <a:rPr lang="en-US" b="1" baseline="0" dirty="0"/>
                        <a:t> - &lt;</a:t>
                      </a:r>
                      <a:r>
                        <a:rPr lang="en-US" b="1" dirty="0"/>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800" b="1" dirty="0">
                          <a:solidFill>
                            <a:srgbClr val="23D0DF"/>
                          </a:solidFill>
                        </a:rPr>
                        <a:t>Minor Issues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pic>
        <p:nvPicPr>
          <p:cNvPr id="20" name="Picture 19"/>
          <p:cNvPicPr>
            <a:picLocks noChangeAspect="1"/>
          </p:cNvPicPr>
          <p:nvPr/>
        </p:nvPicPr>
        <p:blipFill>
          <a:blip r:embed="rId4"/>
          <a:stretch>
            <a:fillRect/>
          </a:stretch>
        </p:blipFill>
        <p:spPr>
          <a:xfrm>
            <a:off x="12528884" y="5067439"/>
            <a:ext cx="2857500" cy="2600325"/>
          </a:xfrm>
          <a:prstGeom prst="rect">
            <a:avLst/>
          </a:prstGeom>
          <a:ln>
            <a:solidFill>
              <a:schemeClr val="accent1"/>
            </a:solidFill>
          </a:ln>
        </p:spPr>
      </p:pic>
      <p:sp>
        <p:nvSpPr>
          <p:cNvPr id="23" name="Rectangle 22"/>
          <p:cNvSpPr/>
          <p:nvPr/>
        </p:nvSpPr>
        <p:spPr>
          <a:xfrm>
            <a:off x="6112865" y="7600523"/>
            <a:ext cx="4030270" cy="830997"/>
          </a:xfrm>
          <a:prstGeom prst="rect">
            <a:avLst/>
          </a:prstGeom>
        </p:spPr>
        <p:txBody>
          <a:bodyPr wrap="none">
            <a:spAutoFit/>
          </a:bodyPr>
          <a:lstStyle/>
          <a:p>
            <a:pPr defTabSz="1217613"/>
            <a:r>
              <a:rPr lang="en-US" sz="2400" dirty="0">
                <a:solidFill>
                  <a:srgbClr val="3E4346"/>
                </a:solidFill>
                <a:hlinkClick r:id="rId5"/>
              </a:rPr>
              <a:t>https://nvd.nist.gov/cvss.cfm</a:t>
            </a:r>
            <a:endParaRPr lang="en-US" sz="2400" dirty="0">
              <a:solidFill>
                <a:srgbClr val="3E4346"/>
              </a:solidFill>
            </a:endParaRPr>
          </a:p>
          <a:p>
            <a:pPr defTabSz="1217613"/>
            <a:endParaRPr lang="en-US" sz="2400" dirty="0">
              <a:solidFill>
                <a:srgbClr val="3E4346"/>
              </a:solidFill>
            </a:endParaRPr>
          </a:p>
        </p:txBody>
      </p:sp>
    </p:spTree>
    <p:extLst>
      <p:ext uri="{BB962C8B-B14F-4D97-AF65-F5344CB8AC3E}">
        <p14:creationId xmlns:p14="http://schemas.microsoft.com/office/powerpoint/2010/main" val="2794740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92500" lnSpcReduction="10000"/>
          </a:bodyPr>
          <a:lstStyle/>
          <a:p>
            <a:r>
              <a:rPr lang="mr-IN" dirty="0"/>
              <a:t>×  5.2.2: Ensure SSH Protocol is set to 2 (                                                                                 </a:t>
            </a:r>
          </a:p>
          <a:p>
            <a:r>
              <a:rPr lang="mr-IN" dirty="0"/>
              <a:t>   expected: 2                                                                                                              </a:t>
            </a:r>
          </a:p>
          <a:p>
            <a:r>
              <a:rPr lang="mr-IN" dirty="0"/>
              <a:t>        got:                                                                                                                </a:t>
            </a:r>
          </a:p>
          <a:p>
            <a:r>
              <a:rPr lang="mr-IN" dirty="0"/>
              <a:t>                                                                                                                            </a:t>
            </a:r>
          </a:p>
          <a:p>
            <a:r>
              <a:rPr lang="mr-IN" dirty="0"/>
              <a:t>   (compared using `cmp` matcher)                                                                                           </a:t>
            </a:r>
          </a:p>
          <a:p>
            <a:r>
              <a:rPr lang="mr-IN" dirty="0"/>
              <a:t>   )                                                                                                                        </a:t>
            </a:r>
          </a:p>
          <a:p>
            <a:r>
              <a:rPr lang="mr-IN" dirty="0"/>
              <a:t>   ×  SSH Configuration Protocol should cmp == 2                                                                            </a:t>
            </a:r>
          </a:p>
          <a:p>
            <a:r>
              <a:rPr lang="mr-IN" dirty="0"/>
              <a:t>                                                                                                                            </a:t>
            </a:r>
          </a:p>
          <a:p>
            <a:r>
              <a:rPr lang="mr-IN" dirty="0"/>
              <a:t>   expected: 2                                                                                                              </a:t>
            </a:r>
          </a:p>
          <a:p>
            <a:r>
              <a:rPr lang="mr-IN" dirty="0"/>
              <a:t>        got:                                                                                                                </a:t>
            </a:r>
          </a:p>
          <a:p>
            <a:r>
              <a:rPr lang="mr-IN" dirty="0"/>
              <a:t>                                                                                                                            </a:t>
            </a:r>
          </a:p>
          <a:p>
            <a:r>
              <a:rPr lang="mr-IN" dirty="0"/>
              <a:t>   (compared using `cmp` matcher) </a:t>
            </a:r>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smtClean="0"/>
              <a:t>inspec</a:t>
            </a:r>
            <a:r>
              <a:rPr lang="en-US" dirty="0" smtClean="0"/>
              <a:t> exec </a:t>
            </a:r>
            <a:r>
              <a:rPr lang="en-US" dirty="0" err="1" smtClean="0"/>
              <a:t>ssh</a:t>
            </a:r>
            <a:endParaRPr lang="en-US" dirty="0"/>
          </a:p>
        </p:txBody>
      </p:sp>
      <p:sp>
        <p:nvSpPr>
          <p:cNvPr id="5" name="Title 4"/>
          <p:cNvSpPr>
            <a:spLocks noGrp="1"/>
          </p:cNvSpPr>
          <p:nvPr>
            <p:ph type="title"/>
          </p:nvPr>
        </p:nvSpPr>
        <p:spPr/>
        <p:txBody>
          <a:bodyPr/>
          <a:lstStyle/>
          <a:p>
            <a:r>
              <a:rPr lang="en-US" dirty="0" smtClean="0"/>
              <a:t>Execute the control</a:t>
            </a:r>
            <a:endParaRPr lang="en-US" dirty="0"/>
          </a:p>
        </p:txBody>
      </p:sp>
    </p:spTree>
    <p:extLst>
      <p:ext uri="{BB962C8B-B14F-4D97-AF65-F5344CB8AC3E}">
        <p14:creationId xmlns:p14="http://schemas.microsoft.com/office/powerpoint/2010/main" val="64234544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Enrich our profile</a:t>
            </a:r>
            <a:endParaRPr lang="en-US" dirty="0"/>
          </a:p>
        </p:txBody>
      </p:sp>
      <p:sp>
        <p:nvSpPr>
          <p:cNvPr id="3" name="Subtitle 2"/>
          <p:cNvSpPr>
            <a:spLocks noGrp="1"/>
          </p:cNvSpPr>
          <p:nvPr>
            <p:ph type="subTitle" idx="1"/>
          </p:nvPr>
        </p:nvSpPr>
        <p:spPr/>
        <p:txBody>
          <a:bodyPr/>
          <a:lstStyle/>
          <a:p>
            <a:pPr>
              <a:buFont typeface="Wingdings" charset="2"/>
              <a:buChar char="ü"/>
            </a:pPr>
            <a:r>
              <a:rPr lang="en-US" dirty="0" smtClean="0"/>
              <a:t>Add additional metadata to our control</a:t>
            </a:r>
          </a:p>
          <a:p>
            <a:endParaRPr lang="en-US" dirty="0"/>
          </a:p>
        </p:txBody>
      </p:sp>
    </p:spTree>
    <p:extLst>
      <p:ext uri="{BB962C8B-B14F-4D97-AF65-F5344CB8AC3E}">
        <p14:creationId xmlns:p14="http://schemas.microsoft.com/office/powerpoint/2010/main" val="29920928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Objectives</a:t>
            </a:r>
            <a:endParaRPr lang="en-US" dirty="0"/>
          </a:p>
        </p:txBody>
      </p:sp>
      <p:sp>
        <p:nvSpPr>
          <p:cNvPr id="3" name="Text Placeholder 2"/>
          <p:cNvSpPr>
            <a:spLocks noGrp="1"/>
          </p:cNvSpPr>
          <p:nvPr>
            <p:ph type="body" idx="1"/>
          </p:nvPr>
        </p:nvSpPr>
        <p:spPr/>
        <p:txBody>
          <a:bodyPr/>
          <a:lstStyle/>
          <a:p>
            <a:pPr marL="457200" indent="-457200">
              <a:buFont typeface="Wingdings" charset="2"/>
              <a:buChar char="ü"/>
            </a:pPr>
            <a:r>
              <a:rPr lang="en-US" dirty="0"/>
              <a:t>Execute an </a:t>
            </a:r>
            <a:r>
              <a:rPr lang="en-US" dirty="0" err="1"/>
              <a:t>InSpec</a:t>
            </a:r>
            <a:r>
              <a:rPr lang="en-US" dirty="0"/>
              <a:t> test on a local machine</a:t>
            </a:r>
          </a:p>
          <a:p>
            <a:pPr marL="457200" indent="-457200">
              <a:buFont typeface="Wingdings" charset="2"/>
              <a:buChar char="ü"/>
            </a:pPr>
            <a:r>
              <a:rPr lang="en-US" dirty="0"/>
              <a:t>Execute an </a:t>
            </a:r>
            <a:r>
              <a:rPr lang="en-US" dirty="0" err="1"/>
              <a:t>InSpec</a:t>
            </a:r>
            <a:r>
              <a:rPr lang="en-US" dirty="0"/>
              <a:t> test on a remote machine</a:t>
            </a:r>
          </a:p>
          <a:p>
            <a:pPr marL="457200" indent="-457200">
              <a:buFont typeface="Wingdings" charset="2"/>
              <a:buChar char="ü"/>
            </a:pPr>
            <a:r>
              <a:rPr lang="en-US" dirty="0"/>
              <a:t>Generate an </a:t>
            </a:r>
            <a:r>
              <a:rPr lang="en-US" dirty="0" err="1"/>
              <a:t>InSpec</a:t>
            </a:r>
            <a:r>
              <a:rPr lang="en-US" dirty="0"/>
              <a:t> profile</a:t>
            </a:r>
          </a:p>
          <a:p>
            <a:r>
              <a:rPr lang="en-US" dirty="0"/>
              <a:t>Add </a:t>
            </a:r>
            <a:r>
              <a:rPr lang="en-US" dirty="0" err="1"/>
              <a:t>InSpec</a:t>
            </a:r>
            <a:r>
              <a:rPr lang="en-US" dirty="0"/>
              <a:t>-based integration test to a Chef cookbook</a:t>
            </a:r>
          </a:p>
          <a:p>
            <a:r>
              <a:rPr lang="en-US" dirty="0"/>
              <a:t>Run </a:t>
            </a:r>
            <a:r>
              <a:rPr lang="en-US" dirty="0" err="1"/>
              <a:t>InSpec</a:t>
            </a:r>
            <a:r>
              <a:rPr lang="en-US" dirty="0"/>
              <a:t>-based integrations tests during Chef cookbook development</a:t>
            </a:r>
          </a:p>
          <a:p>
            <a:r>
              <a:rPr lang="en-US" dirty="0"/>
              <a:t>List additional resources and places to look for support with </a:t>
            </a:r>
            <a:r>
              <a:rPr lang="en-US" dirty="0" err="1" smtClean="0"/>
              <a:t>InSpec</a:t>
            </a:r>
            <a:endParaRPr lang="en-US" dirty="0"/>
          </a:p>
        </p:txBody>
      </p:sp>
    </p:spTree>
    <p:extLst>
      <p:ext uri="{BB962C8B-B14F-4D97-AF65-F5344CB8AC3E}">
        <p14:creationId xmlns:p14="http://schemas.microsoft.com/office/powerpoint/2010/main" val="19515758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InSpec</a:t>
            </a:r>
            <a:r>
              <a:rPr lang="en-US" dirty="0" smtClean="0"/>
              <a:t> for Integration Testing</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306997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Simple Web Server Cookbook</a:t>
            </a:r>
            <a:endParaRPr lang="en-US" dirty="0"/>
          </a:p>
        </p:txBody>
      </p:sp>
      <p:sp>
        <p:nvSpPr>
          <p:cNvPr id="3" name="Subtitle 2"/>
          <p:cNvSpPr>
            <a:spLocks noGrp="1"/>
          </p:cNvSpPr>
          <p:nvPr>
            <p:ph type="subTitle" idx="1"/>
          </p:nvPr>
        </p:nvSpPr>
        <p:spPr/>
        <p:txBody>
          <a:bodyPr/>
          <a:lstStyle/>
          <a:p>
            <a:r>
              <a:rPr lang="en-US" dirty="0" smtClean="0"/>
              <a:t>The Apache web server should be running</a:t>
            </a:r>
          </a:p>
          <a:p>
            <a:r>
              <a:rPr lang="en-US" dirty="0" smtClean="0"/>
              <a:t>The Apache web server should be listening on the default port</a:t>
            </a:r>
          </a:p>
          <a:p>
            <a:r>
              <a:rPr lang="en-US" dirty="0" smtClean="0"/>
              <a:t>The Apache web server should be configured to start on boot</a:t>
            </a:r>
            <a:endParaRPr lang="en-US" dirty="0"/>
          </a:p>
        </p:txBody>
      </p:sp>
    </p:spTree>
    <p:extLst>
      <p:ext uri="{BB962C8B-B14F-4D97-AF65-F5344CB8AC3E}">
        <p14:creationId xmlns:p14="http://schemas.microsoft.com/office/powerpoint/2010/main" val="29536884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a:t>
            </a:r>
            <a:r>
              <a:rPr lang="en-US" dirty="0" err="1"/>
              <a:t>mkdir</a:t>
            </a:r>
            <a:r>
              <a:rPr lang="en-US" dirty="0"/>
              <a:t> -p ~/cookbooks</a:t>
            </a:r>
          </a:p>
        </p:txBody>
      </p:sp>
      <p:sp>
        <p:nvSpPr>
          <p:cNvPr id="5" name="Title 4"/>
          <p:cNvSpPr>
            <a:spLocks noGrp="1"/>
          </p:cNvSpPr>
          <p:nvPr>
            <p:ph type="title"/>
          </p:nvPr>
        </p:nvSpPr>
        <p:spPr/>
        <p:txBody>
          <a:bodyPr/>
          <a:lstStyle/>
          <a:p>
            <a:r>
              <a:rPr lang="en-US" dirty="0" smtClean="0"/>
              <a:t>Create a directory for cookbooks</a:t>
            </a:r>
            <a:endParaRPr lang="en-US" dirty="0"/>
          </a:p>
        </p:txBody>
      </p:sp>
    </p:spTree>
    <p:extLst>
      <p:ext uri="{BB962C8B-B14F-4D97-AF65-F5344CB8AC3E}">
        <p14:creationId xmlns:p14="http://schemas.microsoft.com/office/powerpoint/2010/main" val="31328927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dirty="0"/>
          </a:p>
        </p:txBody>
      </p:sp>
      <p:sp>
        <p:nvSpPr>
          <p:cNvPr id="3" name="Text Placeholder 2"/>
          <p:cNvSpPr>
            <a:spLocks noGrp="1"/>
          </p:cNvSpPr>
          <p:nvPr>
            <p:ph type="body" sz="quarter" idx="11"/>
          </p:nvPr>
        </p:nvSpPr>
        <p:spPr/>
        <p:txBody>
          <a:bodyPr/>
          <a:lstStyle/>
          <a:p>
            <a:r>
              <a:rPr lang="en-US" dirty="0" smtClean="0"/>
              <a:t>$ cd </a:t>
            </a:r>
            <a:r>
              <a:rPr lang="en-US" dirty="0"/>
              <a:t>~/cookbooks</a:t>
            </a:r>
          </a:p>
        </p:txBody>
      </p:sp>
      <p:sp>
        <p:nvSpPr>
          <p:cNvPr id="5" name="Title 4"/>
          <p:cNvSpPr>
            <a:spLocks noGrp="1"/>
          </p:cNvSpPr>
          <p:nvPr>
            <p:ph type="title"/>
          </p:nvPr>
        </p:nvSpPr>
        <p:spPr/>
        <p:txBody>
          <a:bodyPr/>
          <a:lstStyle/>
          <a:p>
            <a:r>
              <a:rPr lang="en-US" dirty="0" smtClean="0"/>
              <a:t>Move into the directory for cookbooks</a:t>
            </a:r>
            <a:endParaRPr lang="en-US" dirty="0"/>
          </a:p>
        </p:txBody>
      </p:sp>
    </p:spTree>
    <p:extLst>
      <p:ext uri="{BB962C8B-B14F-4D97-AF65-F5344CB8AC3E}">
        <p14:creationId xmlns:p14="http://schemas.microsoft.com/office/powerpoint/2010/main" val="2854748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chef generate cookbook apache</a:t>
            </a:r>
            <a:endParaRPr lang="en-US" dirty="0"/>
          </a:p>
        </p:txBody>
      </p:sp>
      <p:sp>
        <p:nvSpPr>
          <p:cNvPr id="5" name="Title 4"/>
          <p:cNvSpPr>
            <a:spLocks noGrp="1"/>
          </p:cNvSpPr>
          <p:nvPr>
            <p:ph type="title"/>
          </p:nvPr>
        </p:nvSpPr>
        <p:spPr/>
        <p:txBody>
          <a:bodyPr/>
          <a:lstStyle/>
          <a:p>
            <a:r>
              <a:rPr lang="en-US" dirty="0" smtClean="0"/>
              <a:t>Generate an apache cookbook</a:t>
            </a:r>
            <a:endParaRPr lang="en-US" dirty="0"/>
          </a:p>
        </p:txBody>
      </p:sp>
    </p:spTree>
    <p:extLst>
      <p:ext uri="{BB962C8B-B14F-4D97-AF65-F5344CB8AC3E}">
        <p14:creationId xmlns:p14="http://schemas.microsoft.com/office/powerpoint/2010/main" val="367792143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384861" y="3003550"/>
            <a:ext cx="13486279" cy="3136900"/>
            <a:chOff x="920377" y="3003550"/>
            <a:chExt cx="13486279" cy="3136900"/>
          </a:xfrm>
        </p:grpSpPr>
        <p:pic>
          <p:nvPicPr>
            <p:cNvPr id="3" name="Picture 2" descr="Strigo.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20377" y="3244850"/>
              <a:ext cx="7213600" cy="2654300"/>
            </a:xfrm>
            <a:prstGeom prst="rect">
              <a:avLst/>
            </a:prstGeom>
          </p:spPr>
        </p:pic>
        <p:pic>
          <p:nvPicPr>
            <p:cNvPr id="4" name="Picture 3" descr="Strig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10756" y="3003550"/>
              <a:ext cx="5295900" cy="3136900"/>
            </a:xfrm>
            <a:prstGeom prst="rect">
              <a:avLst/>
            </a:prstGeom>
          </p:spPr>
        </p:pic>
      </p:grpSp>
    </p:spTree>
    <p:extLst>
      <p:ext uri="{BB962C8B-B14F-4D97-AF65-F5344CB8AC3E}">
        <p14:creationId xmlns:p14="http://schemas.microsoft.com/office/powerpoint/2010/main" val="42742340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mr-IN" dirty="0"/>
              <a:t>Generating cookbook apache                                                                                                    </a:t>
            </a:r>
          </a:p>
          <a:p>
            <a:r>
              <a:rPr lang="mr-IN" dirty="0"/>
              <a:t>- Ensuring correct cookbook file content                                                                                      </a:t>
            </a:r>
          </a:p>
          <a:p>
            <a:r>
              <a:rPr lang="mr-IN" dirty="0"/>
              <a:t>- Committing cookbook files to git                                                                                            </a:t>
            </a:r>
          </a:p>
          <a:p>
            <a:r>
              <a:rPr lang="mr-IN" dirty="0"/>
              <a:t>- Ensuring delivery configuration                                                                                             </a:t>
            </a:r>
          </a:p>
          <a:p>
            <a:r>
              <a:rPr lang="mr-IN" dirty="0"/>
              <a:t>- Ensuring correct delivery build cookbook content                                                                            </a:t>
            </a:r>
          </a:p>
          <a:p>
            <a:r>
              <a:rPr lang="mr-IN" dirty="0"/>
              <a:t>- Adding delivery configuration to feature branch                                                                             </a:t>
            </a:r>
          </a:p>
          <a:p>
            <a:r>
              <a:rPr lang="mr-IN" dirty="0"/>
              <a:t>- Adding build cookbook to feature branch                                                                                     </a:t>
            </a:r>
          </a:p>
          <a:p>
            <a:r>
              <a:rPr lang="mr-IN" dirty="0"/>
              <a:t>- Merging delivery content feature branch to master                                                                           </a:t>
            </a:r>
          </a:p>
          <a:p>
            <a:r>
              <a:rPr lang="mr-IN" dirty="0"/>
              <a:t>                                                                                                                              </a:t>
            </a:r>
          </a:p>
          <a:p>
            <a:r>
              <a:rPr lang="mr-IN" dirty="0"/>
              <a:t>Your cookbook is ready. Type `cd apache` to enter it.                                                                         </a:t>
            </a:r>
          </a:p>
          <a:p>
            <a:r>
              <a:rPr lang="mr-IN" dirty="0"/>
              <a:t>                                                                                                                              </a:t>
            </a:r>
          </a:p>
          <a:p>
            <a:r>
              <a:rPr lang="mr-IN" dirty="0"/>
              <a:t>There are several commands you can run to get started locally developing and testing your cookbook.                           </a:t>
            </a:r>
          </a:p>
          <a:p>
            <a:r>
              <a:rPr lang="mr-IN" dirty="0"/>
              <a:t>Type `delivery local --help` to see a full list.                                                                              </a:t>
            </a:r>
          </a:p>
          <a:p>
            <a:r>
              <a:rPr lang="mr-IN" dirty="0"/>
              <a:t>                                                                                                                              </a:t>
            </a:r>
          </a:p>
          <a:p>
            <a:r>
              <a:rPr lang="mr-IN" dirty="0"/>
              <a:t>Why not start by writing a test? Tests for the default recipe are stored at:                                                  </a:t>
            </a:r>
          </a:p>
          <a:p>
            <a:r>
              <a:rPr lang="mr-IN" dirty="0"/>
              <a:t>                                                                                                                              </a:t>
            </a:r>
          </a:p>
          <a:p>
            <a:r>
              <a:rPr lang="mr-IN" dirty="0"/>
              <a:t>test/smoke/default/default_test.rb                                                                                            </a:t>
            </a:r>
          </a:p>
          <a:p>
            <a:r>
              <a:rPr lang="mr-IN" dirty="0"/>
              <a:t>                                                                                                                              </a:t>
            </a:r>
          </a:p>
          <a:p>
            <a:r>
              <a:rPr lang="mr-IN" dirty="0"/>
              <a:t>If you'd prefer to dive right in, the default recipe can be found at:                                                         </a:t>
            </a:r>
          </a:p>
          <a:p>
            <a:r>
              <a:rPr lang="mr-IN" dirty="0"/>
              <a:t>                                                                                                                              </a:t>
            </a:r>
          </a:p>
          <a:p>
            <a:r>
              <a:rPr lang="mr-IN" dirty="0"/>
              <a:t>recipes/default.rb </a:t>
            </a:r>
            <a:endParaRPr lang="en-US" dirty="0"/>
          </a:p>
        </p:txBody>
      </p:sp>
      <p:sp>
        <p:nvSpPr>
          <p:cNvPr id="3" name="Text Placeholder 2"/>
          <p:cNvSpPr>
            <a:spLocks noGrp="1"/>
          </p:cNvSpPr>
          <p:nvPr>
            <p:ph type="body" sz="quarter" idx="11"/>
          </p:nvPr>
        </p:nvSpPr>
        <p:spPr/>
        <p:txBody>
          <a:bodyPr/>
          <a:lstStyle/>
          <a:p>
            <a:r>
              <a:rPr lang="en-US" dirty="0" smtClean="0"/>
              <a:t>$ cd ~/cookbooks/apache</a:t>
            </a:r>
            <a:endParaRPr lang="en-US" dirty="0"/>
          </a:p>
        </p:txBody>
      </p:sp>
      <p:sp>
        <p:nvSpPr>
          <p:cNvPr id="5" name="Title 4"/>
          <p:cNvSpPr>
            <a:spLocks noGrp="1"/>
          </p:cNvSpPr>
          <p:nvPr>
            <p:ph type="title"/>
          </p:nvPr>
        </p:nvSpPr>
        <p:spPr/>
        <p:txBody>
          <a:bodyPr>
            <a:normAutofit fontScale="90000"/>
          </a:bodyPr>
          <a:lstStyle/>
          <a:p>
            <a:r>
              <a:rPr lang="en-US" dirty="0" smtClean="0"/>
              <a:t>Move into the apache cookbook’s directory</a:t>
            </a:r>
            <a:endParaRPr lang="en-US" dirty="0"/>
          </a:p>
        </p:txBody>
      </p:sp>
    </p:spTree>
    <p:extLst>
      <p:ext uri="{BB962C8B-B14F-4D97-AF65-F5344CB8AC3E}">
        <p14:creationId xmlns:p14="http://schemas.microsoft.com/office/powerpoint/2010/main" val="71861527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t>↳ </a:t>
            </a:r>
            <a:r>
              <a:rPr lang="en-US" sz="3700" dirty="0">
                <a:solidFill>
                  <a:srgbClr val="435464"/>
                </a:solidFill>
              </a:rPr>
              <a:t>Integration Testing</a:t>
            </a:r>
            <a:br>
              <a:rPr lang="en-US" sz="3700" dirty="0">
                <a:solidFill>
                  <a:srgbClr val="435464"/>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09131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77335" y="1719200"/>
            <a:ext cx="8363733" cy="6629333"/>
          </a:xfrm>
          <a:prstGeom prst="rect">
            <a:avLst/>
          </a:prstGeom>
          <a:noFill/>
          <a:ln>
            <a:noFill/>
          </a:ln>
        </p:spPr>
        <p:txBody>
          <a:bodyPr lIns="0" tIns="0" rIns="0" bIns="0" anchor="t" anchorCtr="0">
            <a:noAutofit/>
          </a:bodyPr>
          <a:lstStyle/>
          <a:p>
            <a:pPr>
              <a:lnSpc>
                <a:spcPct val="100000"/>
              </a:lnSpc>
              <a:spcBef>
                <a:spcPts val="0"/>
              </a:spcBef>
              <a:spcAft>
                <a:spcPts val="0"/>
              </a:spcAft>
            </a:pPr>
            <a:r>
              <a:rPr lang="en-US" sz="4300" dirty="0">
                <a:solidFill>
                  <a:srgbClr val="435464"/>
                </a:solidFill>
              </a:rPr>
              <a:t>Infrastructure policies need testing</a:t>
            </a:r>
          </a:p>
          <a:p>
            <a:pPr marL="699729" lvl="1" indent="-395005">
              <a:lnSpc>
                <a:spcPct val="100000"/>
              </a:lnSpc>
              <a:spcBef>
                <a:spcPts val="711"/>
              </a:spcBef>
              <a:spcAft>
                <a:spcPts val="0"/>
              </a:spcAft>
              <a:buClr>
                <a:srgbClr val="435464"/>
              </a:buClr>
              <a:buSzPct val="25000"/>
              <a:buFont typeface="Raleway"/>
              <a:buChar char=" "/>
            </a:pPr>
            <a:r>
              <a:rPr lang="en-US" sz="3700" dirty="0">
                <a:solidFill>
                  <a:srgbClr val="435464"/>
                </a:solidFill>
              </a:rPr>
              <a:t>↳ </a:t>
            </a:r>
            <a:r>
              <a:rPr lang="en-US" sz="3700" dirty="0" err="1">
                <a:solidFill>
                  <a:srgbClr val="435464"/>
                </a:solidFill>
              </a:rPr>
              <a:t>Linting</a:t>
            </a:r>
            <a:endParaRPr lang="en-US" sz="3700" dirty="0">
              <a:solidFill>
                <a:srgbClr val="435464"/>
              </a:solidFill>
            </a:endParaRP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Static Analysis</a:t>
            </a:r>
          </a:p>
          <a:p>
            <a:pPr marL="699729" lvl="1" indent="-395005">
              <a:lnSpc>
                <a:spcPct val="100000"/>
              </a:lnSpc>
              <a:spcBef>
                <a:spcPts val="711"/>
              </a:spcBef>
              <a:spcAft>
                <a:spcPts val="0"/>
              </a:spcAft>
              <a:buClr>
                <a:srgbClr val="435464"/>
              </a:buClr>
              <a:buSzPct val="25000"/>
              <a:buFont typeface="Raleway"/>
              <a:buChar char=" "/>
            </a:pPr>
            <a:r>
              <a:rPr lang="en-US" sz="3700" dirty="0"/>
              <a:t>↳ </a:t>
            </a:r>
            <a:r>
              <a:rPr lang="en-US" sz="3700" dirty="0">
                <a:solidFill>
                  <a:srgbClr val="435464"/>
                </a:solidFill>
              </a:rPr>
              <a:t>Unit Testing</a:t>
            </a:r>
          </a:p>
          <a:p>
            <a:pPr marL="699729" lvl="1" indent="-395005">
              <a:lnSpc>
                <a:spcPct val="100000"/>
              </a:lnSpc>
              <a:spcBef>
                <a:spcPts val="711"/>
              </a:spcBef>
              <a:buClr>
                <a:srgbClr val="435464"/>
              </a:buClr>
              <a:buSzPct val="25000"/>
              <a:buFont typeface="Raleway"/>
              <a:buChar char=" "/>
            </a:pPr>
            <a:r>
              <a:rPr lang="en-US" sz="3700" dirty="0">
                <a:solidFill>
                  <a:schemeClr val="accent1"/>
                </a:solidFill>
              </a:rPr>
              <a:t>↳ Integration Testing</a:t>
            </a:r>
            <a:br>
              <a:rPr lang="en-US" sz="3700" dirty="0">
                <a:solidFill>
                  <a:schemeClr val="accent1"/>
                </a:solidFill>
              </a:rPr>
            </a:br>
            <a:r>
              <a:rPr lang="en-US" sz="3700" dirty="0"/>
              <a:t>↳ </a:t>
            </a:r>
            <a:r>
              <a:rPr lang="en-US" sz="3700" dirty="0">
                <a:solidFill>
                  <a:srgbClr val="435464"/>
                </a:solidFill>
              </a:rPr>
              <a:t>Compliance Testing</a:t>
            </a:r>
          </a:p>
        </p:txBody>
      </p:sp>
      <p:sp>
        <p:nvSpPr>
          <p:cNvPr id="723" name="Shape 723"/>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rgbClr val="435464"/>
              </a:buClr>
              <a:buSzPct val="25000"/>
            </a:pPr>
            <a:r>
              <a:rPr lang="en-US" b="0" i="0" u="none" strike="noStrike" cap="none">
                <a:solidFill>
                  <a:srgbClr val="435464"/>
                </a:solidFill>
              </a:rPr>
              <a:t>Remember…</a:t>
            </a:r>
          </a:p>
        </p:txBody>
      </p:sp>
      <p:sp>
        <p:nvSpPr>
          <p:cNvPr id="724" name="Shape 724"/>
          <p:cNvSpPr/>
          <p:nvPr/>
        </p:nvSpPr>
        <p:spPr>
          <a:xfrm>
            <a:off x="9041067" y="0"/>
            <a:ext cx="7214933" cy="9144000"/>
          </a:xfrm>
          <a:prstGeom prst="rect">
            <a:avLst/>
          </a:prstGeom>
          <a:solidFill>
            <a:schemeClr val="accent1"/>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25" name="Shape 725"/>
          <p:cNvSpPr txBox="1">
            <a:spLocks noGrp="1"/>
          </p:cNvSpPr>
          <p:nvPr>
            <p:ph type="body" idx="1"/>
          </p:nvPr>
        </p:nvSpPr>
        <p:spPr>
          <a:xfrm>
            <a:off x="10074000" y="2842533"/>
            <a:ext cx="5148800" cy="5838400"/>
          </a:xfrm>
          <a:prstGeom prst="rect">
            <a:avLst/>
          </a:prstGeom>
          <a:noFill/>
          <a:ln>
            <a:noFill/>
          </a:ln>
        </p:spPr>
        <p:txBody>
          <a:bodyPr lIns="0" tIns="0" rIns="0" bIns="0" anchor="ctr" anchorCtr="0">
            <a:noAutofit/>
          </a:bodyPr>
          <a:lstStyle/>
          <a:p>
            <a:pPr algn="ctr">
              <a:lnSpc>
                <a:spcPct val="100000"/>
              </a:lnSpc>
              <a:spcBef>
                <a:spcPts val="0"/>
              </a:spcBef>
              <a:spcAft>
                <a:spcPts val="0"/>
              </a:spcAft>
              <a:buClr>
                <a:srgbClr val="435464"/>
              </a:buClr>
              <a:buSzPct val="25000"/>
            </a:pPr>
            <a:r>
              <a:rPr lang="en-US" sz="5700" b="1">
                <a:solidFill>
                  <a:srgbClr val="FFFFFF"/>
                </a:solidFill>
              </a:rPr>
              <a:t>“Infrastructure as Code”</a:t>
            </a:r>
            <a:r>
              <a:rPr lang="en-US" sz="5700">
                <a:solidFill>
                  <a:srgbClr val="FFFFFF"/>
                </a:solidFill>
              </a:rPr>
              <a:t> should be</a:t>
            </a:r>
            <a:r>
              <a:rPr lang="en-US" sz="5900">
                <a:solidFill>
                  <a:srgbClr val="FFFFFF"/>
                </a:solidFill>
              </a:rPr>
              <a:t> </a:t>
            </a:r>
            <a:r>
              <a:rPr lang="en-US" sz="5700">
                <a:solidFill>
                  <a:srgbClr val="FFFFFF"/>
                </a:solidFill>
              </a:rPr>
              <a:t>tested like ANY other codebase.</a:t>
            </a:r>
          </a:p>
        </p:txBody>
      </p:sp>
      <p:grpSp>
        <p:nvGrpSpPr>
          <p:cNvPr id="726" name="Shape 726"/>
          <p:cNvGrpSpPr/>
          <p:nvPr/>
        </p:nvGrpSpPr>
        <p:grpSpPr>
          <a:xfrm>
            <a:off x="11694090" y="536934"/>
            <a:ext cx="1869979" cy="1869979"/>
            <a:chOff x="380998" y="4393138"/>
            <a:chExt cx="632700" cy="632700"/>
          </a:xfrm>
        </p:grpSpPr>
        <p:sp>
          <p:nvSpPr>
            <p:cNvPr id="727" name="Shape 727"/>
            <p:cNvSpPr/>
            <p:nvPr/>
          </p:nvSpPr>
          <p:spPr>
            <a:xfrm>
              <a:off x="380998" y="4393138"/>
              <a:ext cx="632700" cy="632700"/>
            </a:xfrm>
            <a:prstGeom prst="ellipse">
              <a:avLst/>
            </a:prstGeom>
            <a:noFill/>
            <a:ln w="38100" cap="flat" cmpd="sng">
              <a:solidFill>
                <a:srgbClr val="FFFFFF"/>
              </a:solidFill>
              <a:prstDash val="solid"/>
              <a:round/>
              <a:headEnd type="none" w="med" len="med"/>
              <a:tailEnd type="none" w="med" len="med"/>
            </a:ln>
          </p:spPr>
          <p:txBody>
            <a:bodyPr lIns="91425" tIns="91425" rIns="91425" bIns="91425" anchor="t" anchorCtr="0">
              <a:noAutofit/>
            </a:bodyPr>
            <a:lstStyle/>
            <a:p>
              <a:pPr algn="ctr" defTabSz="1625316" fontAlgn="auto">
                <a:spcBef>
                  <a:spcPts val="0"/>
                </a:spcBef>
                <a:spcAft>
                  <a:spcPts val="0"/>
                </a:spcAft>
              </a:pPr>
              <a:endParaRPr b="1" kern="0">
                <a:solidFill>
                  <a:srgbClr val="FFFFFF"/>
                </a:solidFill>
                <a:latin typeface="Raleway"/>
                <a:ea typeface="Raleway"/>
                <a:cs typeface="Raleway"/>
                <a:sym typeface="Raleway"/>
              </a:endParaRPr>
            </a:p>
          </p:txBody>
        </p:sp>
        <p:pic>
          <p:nvPicPr>
            <p:cNvPr id="728" name="Shape 728" descr="Image result for lightbulb icon"/>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00437" y="4406800"/>
              <a:ext cx="593825" cy="593825"/>
            </a:xfrm>
            <a:prstGeom prst="rect">
              <a:avLst/>
            </a:prstGeom>
            <a:noFill/>
            <a:ln>
              <a:noFill/>
            </a:ln>
          </p:spPr>
        </p:pic>
      </p:grpSp>
    </p:spTree>
    <p:extLst>
      <p:ext uri="{BB962C8B-B14F-4D97-AF65-F5344CB8AC3E}">
        <p14:creationId xmlns:p14="http://schemas.microsoft.com/office/powerpoint/2010/main" val="18816069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Shape 655"/>
          <p:cNvSpPr txBox="1">
            <a:spLocks noGrp="1"/>
          </p:cNvSpPr>
          <p:nvPr>
            <p:ph type="body" idx="1"/>
          </p:nvPr>
        </p:nvSpPr>
        <p:spPr>
          <a:xfrm>
            <a:off x="677335" y="1841644"/>
            <a:ext cx="8610133" cy="5768000"/>
          </a:xfrm>
          <a:prstGeom prst="rect">
            <a:avLst/>
          </a:prstGeom>
        </p:spPr>
        <p:txBody>
          <a:bodyPr lIns="121879" tIns="121879" rIns="121879" bIns="121879" anchor="t" anchorCtr="0">
            <a:noAutofit/>
          </a:bodyPr>
          <a:lstStyle/>
          <a:p>
            <a:pPr marL="812587" indent="-406293">
              <a:spcAft>
                <a:spcPts val="1778"/>
              </a:spcAft>
              <a:buFont typeface="Raleway"/>
              <a:buChar char="●"/>
            </a:pPr>
            <a:r>
              <a:rPr lang="en-US" dirty="0" smtClean="0">
                <a:solidFill>
                  <a:schemeClr val="dk1"/>
                </a:solidFill>
              </a:rPr>
              <a:t>Write a test, watch it fail</a:t>
            </a:r>
          </a:p>
          <a:p>
            <a:pPr marL="812587" indent="-406293">
              <a:spcAft>
                <a:spcPts val="1778"/>
              </a:spcAft>
              <a:buFont typeface="Raleway"/>
              <a:buChar char="●"/>
            </a:pPr>
            <a:r>
              <a:rPr lang="en-US" dirty="0" smtClean="0">
                <a:solidFill>
                  <a:schemeClr val="dk1"/>
                </a:solidFill>
              </a:rPr>
              <a:t>Write </a:t>
            </a:r>
            <a:r>
              <a:rPr lang="en-US" dirty="0">
                <a:solidFill>
                  <a:schemeClr val="dk1"/>
                </a:solidFill>
              </a:rPr>
              <a:t>some code</a:t>
            </a:r>
          </a:p>
          <a:p>
            <a:pPr marL="812587" indent="-406293">
              <a:spcAft>
                <a:spcPts val="1778"/>
              </a:spcAft>
              <a:buFont typeface="Raleway"/>
              <a:buChar char="●"/>
            </a:pPr>
            <a:r>
              <a:rPr lang="en-US" dirty="0">
                <a:solidFill>
                  <a:schemeClr val="dk1"/>
                </a:solidFill>
              </a:rPr>
              <a:t>Write and run </a:t>
            </a:r>
            <a:r>
              <a:rPr lang="en-US" dirty="0" smtClean="0">
                <a:solidFill>
                  <a:schemeClr val="dk1"/>
                </a:solidFill>
              </a:rPr>
              <a:t>more tests</a:t>
            </a:r>
            <a:endParaRPr lang="en-US" dirty="0">
              <a:solidFill>
                <a:schemeClr val="dk1"/>
              </a:solidFill>
            </a:endParaRPr>
          </a:p>
          <a:p>
            <a:pPr marL="812587" indent="-406293">
              <a:spcAft>
                <a:spcPts val="1778"/>
              </a:spcAft>
              <a:buFont typeface="Raleway"/>
              <a:buChar char="●"/>
            </a:pPr>
            <a:r>
              <a:rPr lang="en-US" dirty="0" smtClean="0">
                <a:solidFill>
                  <a:schemeClr val="dk1"/>
                </a:solidFill>
              </a:rPr>
              <a:t>Code review</a:t>
            </a:r>
          </a:p>
          <a:p>
            <a:pPr marL="812587" indent="-406293">
              <a:spcAft>
                <a:spcPts val="1778"/>
              </a:spcAft>
              <a:buFont typeface="Raleway"/>
              <a:buChar char="●"/>
            </a:pPr>
            <a:r>
              <a:rPr lang="en-US" dirty="0" smtClean="0">
                <a:solidFill>
                  <a:schemeClr val="dk1"/>
                </a:solidFill>
              </a:rPr>
              <a:t>Delivery pipeline to production</a:t>
            </a:r>
            <a:endParaRPr lang="en-US" dirty="0">
              <a:solidFill>
                <a:schemeClr val="dk1"/>
              </a:solidFill>
            </a:endParaRPr>
          </a:p>
          <a:p>
            <a:pPr marL="812587" indent="-406293">
              <a:spcAft>
                <a:spcPts val="1778"/>
              </a:spcAft>
              <a:buFont typeface="Raleway"/>
              <a:buChar char="●"/>
            </a:pPr>
            <a:r>
              <a:rPr lang="en-US" dirty="0" smtClean="0">
                <a:solidFill>
                  <a:schemeClr val="dk1"/>
                </a:solidFill>
              </a:rPr>
              <a:t>Lowered </a:t>
            </a:r>
            <a:r>
              <a:rPr lang="en-US" dirty="0">
                <a:solidFill>
                  <a:schemeClr val="dk1"/>
                </a:solidFill>
              </a:rPr>
              <a:t>chance of production failure</a:t>
            </a:r>
          </a:p>
        </p:txBody>
      </p:sp>
      <p:sp>
        <p:nvSpPr>
          <p:cNvPr id="656" name="Shape 656"/>
          <p:cNvSpPr txBox="1">
            <a:spLocks noGrp="1"/>
          </p:cNvSpPr>
          <p:nvPr>
            <p:ph type="title"/>
          </p:nvPr>
        </p:nvSpPr>
        <p:spPr>
          <a:xfrm>
            <a:off x="677335" y="609598"/>
            <a:ext cx="14901333" cy="738667"/>
          </a:xfrm>
          <a:prstGeom prst="rect">
            <a:avLst/>
          </a:prstGeom>
          <a:noFill/>
          <a:ln>
            <a:noFill/>
          </a:ln>
        </p:spPr>
        <p:txBody>
          <a:bodyPr lIns="0" tIns="0" rIns="0" bIns="0" anchor="t" anchorCtr="0">
            <a:noAutofit/>
          </a:bodyPr>
          <a:lstStyle/>
          <a:p>
            <a:pPr>
              <a:buClr>
                <a:schemeClr val="accent1"/>
              </a:buClr>
              <a:buSzPct val="25000"/>
            </a:pPr>
            <a:r>
              <a:rPr lang="en-US" i="0" u="none" strike="noStrike" cap="none" dirty="0" smtClean="0">
                <a:solidFill>
                  <a:schemeClr val="dk1"/>
                </a:solidFill>
              </a:rPr>
              <a:t>Test-Driven </a:t>
            </a:r>
            <a:r>
              <a:rPr lang="en-US" i="0" u="none" strike="noStrike" cap="none" dirty="0">
                <a:solidFill>
                  <a:schemeClr val="dk1"/>
                </a:solidFill>
              </a:rPr>
              <a:t>Development</a:t>
            </a:r>
          </a:p>
        </p:txBody>
      </p:sp>
      <p:sp>
        <p:nvSpPr>
          <p:cNvPr id="657" name="Shape 657"/>
          <p:cNvSpPr/>
          <p:nvPr/>
        </p:nvSpPr>
        <p:spPr>
          <a:xfrm>
            <a:off x="11263822" y="258982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Add a test</a:t>
            </a:r>
          </a:p>
        </p:txBody>
      </p:sp>
      <p:sp>
        <p:nvSpPr>
          <p:cNvPr id="658" name="Shape 658"/>
          <p:cNvSpPr/>
          <p:nvPr/>
        </p:nvSpPr>
        <p:spPr>
          <a:xfrm>
            <a:off x="11263822" y="3889395"/>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sp>
        <p:nvSpPr>
          <p:cNvPr id="659" name="Shape 659"/>
          <p:cNvSpPr/>
          <p:nvPr/>
        </p:nvSpPr>
        <p:spPr>
          <a:xfrm>
            <a:off x="11263822" y="5188969"/>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Make a little change</a:t>
            </a:r>
          </a:p>
        </p:txBody>
      </p:sp>
      <p:sp>
        <p:nvSpPr>
          <p:cNvPr id="660" name="Shape 660"/>
          <p:cNvSpPr/>
          <p:nvPr/>
        </p:nvSpPr>
        <p:spPr>
          <a:xfrm>
            <a:off x="11263822" y="6488542"/>
            <a:ext cx="2676800" cy="626667"/>
          </a:xfrm>
          <a:prstGeom prst="rect">
            <a:avLst/>
          </a:prstGeom>
          <a:solidFill>
            <a:srgbClr val="E4E6E7"/>
          </a:solidFill>
          <a:ln>
            <a:noFill/>
          </a:ln>
        </p:spPr>
        <p:txBody>
          <a:bodyPr lIns="162491" tIns="162491" rIns="162491" bIns="162491" anchor="ctr" anchorCtr="0">
            <a:noAutofit/>
          </a:bodyPr>
          <a:lstStyle/>
          <a:p>
            <a:pPr algn="ctr" defTabSz="1625316" fontAlgn="auto">
              <a:spcBef>
                <a:spcPts val="0"/>
              </a:spcBef>
              <a:spcAft>
                <a:spcPts val="0"/>
              </a:spcAft>
            </a:pPr>
            <a:r>
              <a:rPr lang="en-US" sz="1800" kern="0">
                <a:solidFill>
                  <a:srgbClr val="000000"/>
                </a:solidFill>
                <a:latin typeface="Raleway"/>
                <a:ea typeface="Raleway"/>
                <a:cs typeface="Raleway"/>
                <a:sym typeface="Raleway"/>
              </a:rPr>
              <a:t>Run the tests</a:t>
            </a:r>
          </a:p>
        </p:txBody>
      </p:sp>
      <p:cxnSp>
        <p:nvCxnSpPr>
          <p:cNvPr id="661" name="Shape 661"/>
          <p:cNvCxnSpPr>
            <a:stCxn id="657" idx="2"/>
            <a:endCxn id="658" idx="0"/>
          </p:cNvCxnSpPr>
          <p:nvPr/>
        </p:nvCxnSpPr>
        <p:spPr>
          <a:xfrm>
            <a:off x="12602222" y="3216489"/>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2" name="Shape 662"/>
          <p:cNvCxnSpPr>
            <a:stCxn id="658" idx="2"/>
            <a:endCxn id="659" idx="0"/>
          </p:cNvCxnSpPr>
          <p:nvPr/>
        </p:nvCxnSpPr>
        <p:spPr>
          <a:xfrm>
            <a:off x="12602222" y="4516062"/>
            <a:ext cx="0" cy="673067"/>
          </a:xfrm>
          <a:prstGeom prst="straightConnector1">
            <a:avLst/>
          </a:prstGeom>
          <a:noFill/>
          <a:ln w="19050" cap="flat" cmpd="sng">
            <a:solidFill>
              <a:srgbClr val="CC0000"/>
            </a:solidFill>
            <a:prstDash val="solid"/>
            <a:round/>
            <a:headEnd type="none" w="lg" len="lg"/>
            <a:tailEnd type="triangle" w="lg" len="lg"/>
          </a:ln>
        </p:spPr>
      </p:cxnSp>
      <p:cxnSp>
        <p:nvCxnSpPr>
          <p:cNvPr id="663" name="Shape 663"/>
          <p:cNvCxnSpPr>
            <a:stCxn id="658" idx="1"/>
            <a:endCxn id="657" idx="1"/>
          </p:cNvCxnSpPr>
          <p:nvPr/>
        </p:nvCxnSpPr>
        <p:spPr>
          <a:xfrm rot="10800000" flipH="1">
            <a:off x="11263822" y="2902996"/>
            <a:ext cx="1067" cy="1299733"/>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4" name="Shape 664"/>
          <p:cNvCxnSpPr>
            <a:stCxn id="659" idx="2"/>
            <a:endCxn id="660" idx="0"/>
          </p:cNvCxnSpPr>
          <p:nvPr/>
        </p:nvCxnSpPr>
        <p:spPr>
          <a:xfrm>
            <a:off x="12602222" y="5815635"/>
            <a:ext cx="0" cy="673067"/>
          </a:xfrm>
          <a:prstGeom prst="straightConnector1">
            <a:avLst/>
          </a:prstGeom>
          <a:noFill/>
          <a:ln w="19050" cap="flat" cmpd="sng">
            <a:solidFill>
              <a:schemeClr val="accent2"/>
            </a:solidFill>
            <a:prstDash val="solid"/>
            <a:round/>
            <a:headEnd type="none" w="lg" len="lg"/>
            <a:tailEnd type="triangle" w="lg" len="lg"/>
          </a:ln>
        </p:spPr>
      </p:cxnSp>
      <p:cxnSp>
        <p:nvCxnSpPr>
          <p:cNvPr id="665" name="Shape 665"/>
          <p:cNvCxnSpPr>
            <a:stCxn id="660" idx="1"/>
            <a:endCxn id="659" idx="1"/>
          </p:cNvCxnSpPr>
          <p:nvPr/>
        </p:nvCxnSpPr>
        <p:spPr>
          <a:xfrm rot="10800000" flipH="1">
            <a:off x="11263822" y="5502142"/>
            <a:ext cx="1067" cy="1299733"/>
          </a:xfrm>
          <a:prstGeom prst="bentConnector3">
            <a:avLst>
              <a:gd name="adj1" fmla="val -39687500"/>
            </a:avLst>
          </a:prstGeom>
          <a:noFill/>
          <a:ln w="19050" cap="flat" cmpd="sng">
            <a:solidFill>
              <a:srgbClr val="CC0000"/>
            </a:solidFill>
            <a:prstDash val="solid"/>
            <a:round/>
            <a:headEnd type="none" w="lg" len="lg"/>
            <a:tailEnd type="triangle" w="lg" len="lg"/>
          </a:ln>
        </p:spPr>
      </p:cxnSp>
      <p:cxnSp>
        <p:nvCxnSpPr>
          <p:cNvPr id="666" name="Shape 666"/>
          <p:cNvCxnSpPr>
            <a:stCxn id="660" idx="3"/>
            <a:endCxn id="657" idx="3"/>
          </p:cNvCxnSpPr>
          <p:nvPr/>
        </p:nvCxnSpPr>
        <p:spPr>
          <a:xfrm rot="10800000" flipH="1">
            <a:off x="13940622" y="2903209"/>
            <a:ext cx="1067" cy="3898667"/>
          </a:xfrm>
          <a:prstGeom prst="bentConnector3">
            <a:avLst>
              <a:gd name="adj1" fmla="val 39687500"/>
            </a:avLst>
          </a:prstGeom>
          <a:noFill/>
          <a:ln w="19050" cap="flat" cmpd="sng">
            <a:solidFill>
              <a:srgbClr val="6AA84F"/>
            </a:solidFill>
            <a:prstDash val="solid"/>
            <a:round/>
            <a:headEnd type="none" w="lg" len="lg"/>
            <a:tailEnd type="triangle" w="lg" len="lg"/>
          </a:ln>
        </p:spPr>
      </p:cxnSp>
      <p:cxnSp>
        <p:nvCxnSpPr>
          <p:cNvPr id="667" name="Shape 667"/>
          <p:cNvCxnSpPr>
            <a:stCxn id="660" idx="2"/>
          </p:cNvCxnSpPr>
          <p:nvPr/>
        </p:nvCxnSpPr>
        <p:spPr>
          <a:xfrm>
            <a:off x="12602222" y="7115209"/>
            <a:ext cx="0" cy="673067"/>
          </a:xfrm>
          <a:prstGeom prst="straightConnector1">
            <a:avLst/>
          </a:prstGeom>
          <a:noFill/>
          <a:ln w="19050" cap="flat" cmpd="sng">
            <a:solidFill>
              <a:srgbClr val="6AA84F"/>
            </a:solidFill>
            <a:prstDash val="solid"/>
            <a:round/>
            <a:headEnd type="none" w="lg" len="lg"/>
            <a:tailEnd type="triangle" w="lg" len="lg"/>
          </a:ln>
        </p:spPr>
      </p:cxnSp>
      <p:sp>
        <p:nvSpPr>
          <p:cNvPr id="668" name="Shape 668"/>
          <p:cNvSpPr/>
          <p:nvPr/>
        </p:nvSpPr>
        <p:spPr>
          <a:xfrm>
            <a:off x="12489689" y="1752268"/>
            <a:ext cx="225067" cy="225067"/>
          </a:xfrm>
          <a:prstGeom prst="ellipse">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69" name="Shape 669"/>
          <p:cNvCxnSpPr>
            <a:stCxn id="668" idx="4"/>
            <a:endCxn id="657" idx="0"/>
          </p:cNvCxnSpPr>
          <p:nvPr/>
        </p:nvCxnSpPr>
        <p:spPr>
          <a:xfrm>
            <a:off x="12602222" y="1977333"/>
            <a:ext cx="0" cy="612267"/>
          </a:xfrm>
          <a:prstGeom prst="straightConnector1">
            <a:avLst/>
          </a:prstGeom>
          <a:noFill/>
          <a:ln w="19050" cap="flat" cmpd="sng">
            <a:solidFill>
              <a:schemeClr val="accent2"/>
            </a:solidFill>
            <a:prstDash val="solid"/>
            <a:round/>
            <a:headEnd type="none" w="lg" len="lg"/>
            <a:tailEnd type="triangle" w="lg" len="lg"/>
          </a:ln>
        </p:spPr>
      </p:cxnSp>
      <p:sp>
        <p:nvSpPr>
          <p:cNvPr id="670" name="Shape 670"/>
          <p:cNvSpPr/>
          <p:nvPr/>
        </p:nvSpPr>
        <p:spPr>
          <a:xfrm>
            <a:off x="12489689" y="7788089"/>
            <a:ext cx="225067" cy="225067"/>
          </a:xfrm>
          <a:prstGeom prst="ellipse">
            <a:avLst/>
          </a:prstGeom>
          <a:solidFill>
            <a:srgbClr val="6AA84F"/>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671" name="Shape 671"/>
          <p:cNvSpPr txBox="1"/>
          <p:nvPr/>
        </p:nvSpPr>
        <p:spPr>
          <a:xfrm>
            <a:off x="14326044" y="6178677"/>
            <a:ext cx="1824000" cy="6234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pPr>
            <a:r>
              <a:rPr lang="en-US" sz="1400" b="1" kern="0">
                <a:solidFill>
                  <a:srgbClr val="6AA84F"/>
                </a:solidFill>
                <a:latin typeface="Raleway"/>
                <a:ea typeface="Raleway"/>
                <a:cs typeface="Raleway"/>
                <a:sym typeface="Raleway"/>
              </a:rPr>
              <a:t>[development continues]</a:t>
            </a:r>
          </a:p>
        </p:txBody>
      </p:sp>
      <p:sp>
        <p:nvSpPr>
          <p:cNvPr id="672" name="Shape 672"/>
          <p:cNvSpPr txBox="1"/>
          <p:nvPr/>
        </p:nvSpPr>
        <p:spPr>
          <a:xfrm>
            <a:off x="10034133" y="6576800"/>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3" name="Shape 673"/>
          <p:cNvSpPr txBox="1"/>
          <p:nvPr/>
        </p:nvSpPr>
        <p:spPr>
          <a:xfrm>
            <a:off x="11757955" y="4613111"/>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CC0000"/>
                </a:solidFill>
                <a:latin typeface="Raleway"/>
                <a:ea typeface="Raleway"/>
                <a:cs typeface="Raleway"/>
                <a:sym typeface="Raleway"/>
              </a:rPr>
              <a:t>fail</a:t>
            </a:r>
          </a:p>
        </p:txBody>
      </p:sp>
      <p:sp>
        <p:nvSpPr>
          <p:cNvPr id="674" name="Shape 674"/>
          <p:cNvSpPr txBox="1"/>
          <p:nvPr/>
        </p:nvSpPr>
        <p:spPr>
          <a:xfrm>
            <a:off x="10034133" y="3977644"/>
            <a:ext cx="844267" cy="225067"/>
          </a:xfrm>
          <a:prstGeom prst="rect">
            <a:avLst/>
          </a:prstGeom>
          <a:noFill/>
          <a:ln>
            <a:noFill/>
          </a:ln>
        </p:spPr>
        <p:txBody>
          <a:bodyPr lIns="162491" tIns="162491" rIns="162491" bIns="162491" anchor="ctr" anchorCtr="0">
            <a:noAutofit/>
          </a:bodyPr>
          <a:lstStyle/>
          <a:p>
            <a:pPr algn="r" defTabSz="1625316" fontAlgn="auto">
              <a:spcBef>
                <a:spcPts val="0"/>
              </a:spcBef>
              <a:spcAft>
                <a:spcPts val="0"/>
              </a:spcAft>
            </a:pPr>
            <a:r>
              <a:rPr lang="en-US" sz="1800" kern="0">
                <a:solidFill>
                  <a:srgbClr val="6AA84F"/>
                </a:solidFill>
                <a:latin typeface="Raleway"/>
                <a:ea typeface="Raleway"/>
                <a:cs typeface="Raleway"/>
                <a:sym typeface="Raleway"/>
              </a:rPr>
              <a:t>pass</a:t>
            </a:r>
          </a:p>
        </p:txBody>
      </p:sp>
      <p:sp>
        <p:nvSpPr>
          <p:cNvPr id="675" name="Shape 675"/>
          <p:cNvSpPr txBox="1"/>
          <p:nvPr/>
        </p:nvSpPr>
        <p:spPr>
          <a:xfrm>
            <a:off x="12665829" y="7368665"/>
            <a:ext cx="2057067" cy="225067"/>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1800" kern="0">
                <a:solidFill>
                  <a:srgbClr val="6AA84F"/>
                </a:solidFill>
                <a:latin typeface="Raleway"/>
                <a:ea typeface="Raleway"/>
                <a:cs typeface="Raleway"/>
                <a:sym typeface="Raleway"/>
              </a:rPr>
              <a:t>pass</a:t>
            </a:r>
          </a:p>
          <a:p>
            <a:pPr defTabSz="1625316" fontAlgn="auto">
              <a:spcBef>
                <a:spcPts val="0"/>
              </a:spcBef>
              <a:spcAft>
                <a:spcPts val="0"/>
              </a:spcAft>
              <a:buClr>
                <a:srgbClr val="000000"/>
              </a:buClr>
              <a:buSzPct val="137500"/>
            </a:pPr>
            <a:r>
              <a:rPr lang="en-US" sz="1400" b="1" kern="0">
                <a:solidFill>
                  <a:srgbClr val="6AA84F"/>
                </a:solidFill>
                <a:latin typeface="Raleway"/>
                <a:ea typeface="Raleway"/>
                <a:cs typeface="Raleway"/>
                <a:sym typeface="Raleway"/>
              </a:rPr>
              <a:t>[development stops]</a:t>
            </a:r>
          </a:p>
        </p:txBody>
      </p:sp>
    </p:spTree>
    <p:extLst>
      <p:ext uri="{BB962C8B-B14F-4D97-AF65-F5344CB8AC3E}">
        <p14:creationId xmlns:p14="http://schemas.microsoft.com/office/powerpoint/2010/main" val="23987838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Shape 680"/>
          <p:cNvSpPr txBox="1">
            <a:spLocks noGrp="1"/>
          </p:cNvSpPr>
          <p:nvPr>
            <p:ph type="title"/>
          </p:nvPr>
        </p:nvSpPr>
        <p:spPr>
          <a:xfrm>
            <a:off x="677335" y="609598"/>
            <a:ext cx="14901333" cy="738667"/>
          </a:xfrm>
          <a:prstGeom prst="rect">
            <a:avLst/>
          </a:prstGeom>
        </p:spPr>
        <p:txBody>
          <a:bodyPr lIns="121879" tIns="121879" rIns="121879" bIns="121879" anchor="t" anchorCtr="0">
            <a:noAutofit/>
          </a:bodyPr>
          <a:lstStyle/>
          <a:p>
            <a:r>
              <a:rPr lang="en-US"/>
              <a:t>Software Testing and Why it Matters</a:t>
            </a:r>
          </a:p>
        </p:txBody>
      </p:sp>
      <p:grpSp>
        <p:nvGrpSpPr>
          <p:cNvPr id="681" name="Shape 681"/>
          <p:cNvGrpSpPr/>
          <p:nvPr/>
        </p:nvGrpSpPr>
        <p:grpSpPr>
          <a:xfrm>
            <a:off x="1246043" y="2154015"/>
            <a:ext cx="6156800" cy="4463852"/>
            <a:chOff x="1227624" y="1287825"/>
            <a:chExt cx="3463200" cy="3227400"/>
          </a:xfrm>
        </p:grpSpPr>
        <p:cxnSp>
          <p:nvCxnSpPr>
            <p:cNvPr id="682" name="Shape 682"/>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83" name="Shape 683"/>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84" name="Shape 684"/>
          <p:cNvSpPr txBox="1"/>
          <p:nvPr/>
        </p:nvSpPr>
        <p:spPr>
          <a:xfrm>
            <a:off x="3607911" y="6677438"/>
            <a:ext cx="1433067"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685" name="Shape 685"/>
          <p:cNvSpPr txBox="1"/>
          <p:nvPr/>
        </p:nvSpPr>
        <p:spPr>
          <a:xfrm rot="-5400000">
            <a:off x="204756" y="5583420"/>
            <a:ext cx="1550933" cy="517867"/>
          </a:xfrm>
          <a:prstGeom prst="rect">
            <a:avLst/>
          </a:prstGeom>
          <a:noFill/>
          <a:ln>
            <a:noFill/>
          </a:ln>
        </p:spPr>
        <p:txBody>
          <a:bodyPr lIns="162491" tIns="162491" rIns="162491" bIns="162491"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686" name="Shape 686"/>
          <p:cNvSpPr txBox="1"/>
          <p:nvPr/>
        </p:nvSpPr>
        <p:spPr>
          <a:xfrm rot="-5400000">
            <a:off x="20222" y="2854969"/>
            <a:ext cx="1920000" cy="517867"/>
          </a:xfrm>
          <a:prstGeom prst="rect">
            <a:avLst/>
          </a:prstGeom>
          <a:noFill/>
          <a:ln>
            <a:noFill/>
          </a:ln>
        </p:spPr>
        <p:txBody>
          <a:bodyPr lIns="162491" tIns="162491" rIns="162491" bIns="162491"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687" name="Shape 687"/>
          <p:cNvSpPr/>
          <p:nvPr/>
        </p:nvSpPr>
        <p:spPr>
          <a:xfrm>
            <a:off x="1468044" y="2251234"/>
            <a:ext cx="5804800" cy="4216532"/>
          </a:xfrm>
          <a:prstGeom prst="rtTriangle">
            <a:avLst/>
          </a:prstGeom>
          <a:solidFill>
            <a:srgbClr val="D8D8D8"/>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688" name="Shape 688"/>
          <p:cNvCxnSpPr/>
          <p:nvPr/>
        </p:nvCxnSpPr>
        <p:spPr>
          <a:xfrm>
            <a:off x="2820844" y="3210414"/>
            <a:ext cx="0" cy="3250667"/>
          </a:xfrm>
          <a:prstGeom prst="straightConnector1">
            <a:avLst/>
          </a:prstGeom>
          <a:noFill/>
          <a:ln w="28575" cap="flat" cmpd="sng">
            <a:solidFill>
              <a:schemeClr val="accent2"/>
            </a:solidFill>
            <a:prstDash val="dot"/>
            <a:round/>
            <a:headEnd type="none" w="lg" len="lg"/>
            <a:tailEnd type="none" w="lg" len="lg"/>
          </a:ln>
        </p:spPr>
      </p:cxnSp>
      <p:cxnSp>
        <p:nvCxnSpPr>
          <p:cNvPr id="689" name="Shape 689"/>
          <p:cNvCxnSpPr/>
          <p:nvPr/>
        </p:nvCxnSpPr>
        <p:spPr>
          <a:xfrm>
            <a:off x="5697600" y="5315289"/>
            <a:ext cx="0" cy="1145600"/>
          </a:xfrm>
          <a:prstGeom prst="straightConnector1">
            <a:avLst/>
          </a:prstGeom>
          <a:noFill/>
          <a:ln w="28575" cap="flat" cmpd="sng">
            <a:solidFill>
              <a:schemeClr val="accent2"/>
            </a:solidFill>
            <a:prstDash val="dot"/>
            <a:round/>
            <a:headEnd type="none" w="lg" len="lg"/>
            <a:tailEnd type="none" w="lg" len="lg"/>
          </a:ln>
        </p:spPr>
      </p:cxnSp>
      <p:cxnSp>
        <p:nvCxnSpPr>
          <p:cNvPr id="690" name="Shape 690"/>
          <p:cNvCxnSpPr/>
          <p:nvPr/>
        </p:nvCxnSpPr>
        <p:spPr>
          <a:xfrm>
            <a:off x="4324444" y="4302823"/>
            <a:ext cx="0" cy="2157867"/>
          </a:xfrm>
          <a:prstGeom prst="straightConnector1">
            <a:avLst/>
          </a:prstGeom>
          <a:noFill/>
          <a:ln w="28575" cap="flat" cmpd="sng">
            <a:solidFill>
              <a:schemeClr val="accent2"/>
            </a:solidFill>
            <a:prstDash val="dot"/>
            <a:round/>
            <a:headEnd type="none" w="lg" len="lg"/>
            <a:tailEnd type="none" w="lg" len="lg"/>
          </a:ln>
        </p:spPr>
      </p:cxnSp>
      <p:sp>
        <p:nvSpPr>
          <p:cNvPr id="691" name="Shape 691"/>
          <p:cNvSpPr txBox="1"/>
          <p:nvPr/>
        </p:nvSpPr>
        <p:spPr>
          <a:xfrm>
            <a:off x="1468046" y="3946363"/>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2" name="Shape 692"/>
          <p:cNvSpPr txBox="1"/>
          <p:nvPr/>
        </p:nvSpPr>
        <p:spPr>
          <a:xfrm>
            <a:off x="2896379" y="4629063"/>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693" name="Shape 693"/>
          <p:cNvSpPr txBox="1"/>
          <p:nvPr/>
        </p:nvSpPr>
        <p:spPr>
          <a:xfrm>
            <a:off x="4334734" y="5315289"/>
            <a:ext cx="1352533"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sp>
        <p:nvSpPr>
          <p:cNvPr id="694" name="Shape 694"/>
          <p:cNvSpPr txBox="1"/>
          <p:nvPr/>
        </p:nvSpPr>
        <p:spPr>
          <a:xfrm>
            <a:off x="5697579" y="6011198"/>
            <a:ext cx="1352532" cy="413333"/>
          </a:xfrm>
          <a:prstGeom prst="rect">
            <a:avLst/>
          </a:prstGeom>
          <a:noFill/>
          <a:ln>
            <a:noFill/>
          </a:ln>
        </p:spPr>
        <p:txBody>
          <a:bodyPr lIns="162491" tIns="162491" rIns="162491" bIns="162491"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unit</a:t>
            </a:r>
          </a:p>
          <a:p>
            <a:pPr algn="ctr" defTabSz="1625316" fontAlgn="auto">
              <a:spcBef>
                <a:spcPts val="0"/>
              </a:spcBef>
              <a:spcAft>
                <a:spcPts val="0"/>
              </a:spcAft>
            </a:pPr>
            <a:r>
              <a:rPr lang="en-US" sz="1400" kern="0">
                <a:solidFill>
                  <a:srgbClr val="000000"/>
                </a:solidFill>
                <a:latin typeface="Raleway"/>
                <a:ea typeface="Raleway"/>
                <a:cs typeface="Raleway"/>
                <a:sym typeface="Raleway"/>
              </a:rPr>
              <a:t>tests</a:t>
            </a:r>
          </a:p>
        </p:txBody>
      </p:sp>
      <p:grpSp>
        <p:nvGrpSpPr>
          <p:cNvPr id="695" name="Shape 695"/>
          <p:cNvGrpSpPr/>
          <p:nvPr/>
        </p:nvGrpSpPr>
        <p:grpSpPr>
          <a:xfrm>
            <a:off x="8448578" y="2153940"/>
            <a:ext cx="6681554" cy="4936807"/>
            <a:chOff x="4752325" y="1287775"/>
            <a:chExt cx="3758374" cy="3569349"/>
          </a:xfrm>
        </p:grpSpPr>
        <p:grpSp>
          <p:nvGrpSpPr>
            <p:cNvPr id="696" name="Shape 696"/>
            <p:cNvGrpSpPr/>
            <p:nvPr/>
          </p:nvGrpSpPr>
          <p:grpSpPr>
            <a:xfrm>
              <a:off x="5047499" y="1287825"/>
              <a:ext cx="3463199" cy="3227400"/>
              <a:chOff x="1227624" y="1287825"/>
              <a:chExt cx="3463200" cy="3227400"/>
            </a:xfrm>
          </p:grpSpPr>
          <p:cxnSp>
            <p:nvCxnSpPr>
              <p:cNvPr id="697" name="Shape 697"/>
              <p:cNvCxnSpPr/>
              <p:nvPr/>
            </p:nvCxnSpPr>
            <p:spPr>
              <a:xfrm>
                <a:off x="1246888" y="1287825"/>
                <a:ext cx="0" cy="3227400"/>
              </a:xfrm>
              <a:prstGeom prst="straightConnector1">
                <a:avLst/>
              </a:prstGeom>
              <a:noFill/>
              <a:ln w="38100" cap="flat" cmpd="sng">
                <a:solidFill>
                  <a:schemeClr val="accent2"/>
                </a:solidFill>
                <a:prstDash val="solid"/>
                <a:round/>
                <a:headEnd type="none" w="lg" len="lg"/>
                <a:tailEnd type="none" w="lg" len="lg"/>
              </a:ln>
            </p:spPr>
          </p:cxnSp>
          <p:cxnSp>
            <p:nvCxnSpPr>
              <p:cNvPr id="698" name="Shape 698"/>
              <p:cNvCxnSpPr/>
              <p:nvPr/>
            </p:nvCxnSpPr>
            <p:spPr>
              <a:xfrm>
                <a:off x="1227624" y="4495960"/>
                <a:ext cx="3463200" cy="0"/>
              </a:xfrm>
              <a:prstGeom prst="straightConnector1">
                <a:avLst/>
              </a:prstGeom>
              <a:noFill/>
              <a:ln w="38100" cap="flat" cmpd="sng">
                <a:solidFill>
                  <a:schemeClr val="accent2"/>
                </a:solidFill>
                <a:prstDash val="solid"/>
                <a:round/>
                <a:headEnd type="none" w="lg" len="lg"/>
                <a:tailEnd type="none" w="lg" len="lg"/>
              </a:ln>
            </p:spPr>
          </p:cxnSp>
        </p:grpSp>
        <p:sp>
          <p:nvSpPr>
            <p:cNvPr id="699" name="Shape 699"/>
            <p:cNvSpPr txBox="1"/>
            <p:nvPr/>
          </p:nvSpPr>
          <p:spPr>
            <a:xfrm>
              <a:off x="6376050" y="4558325"/>
              <a:ext cx="8061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2000" kern="0">
                  <a:solidFill>
                    <a:srgbClr val="000000"/>
                  </a:solidFill>
                  <a:latin typeface="Raleway"/>
                  <a:ea typeface="Raleway"/>
                  <a:cs typeface="Raleway"/>
                  <a:sym typeface="Raleway"/>
                </a:rPr>
                <a:t>quantity</a:t>
              </a:r>
            </a:p>
          </p:txBody>
        </p:sp>
        <p:sp>
          <p:nvSpPr>
            <p:cNvPr id="700" name="Shape 700"/>
            <p:cNvSpPr txBox="1"/>
            <p:nvPr/>
          </p:nvSpPr>
          <p:spPr>
            <a:xfrm rot="-5400000">
              <a:off x="4337425" y="3809028"/>
              <a:ext cx="1121100" cy="291300"/>
            </a:xfrm>
            <a:prstGeom prst="rect">
              <a:avLst/>
            </a:prstGeom>
            <a:noFill/>
            <a:ln>
              <a:noFill/>
            </a:ln>
          </p:spPr>
          <p:txBody>
            <a:bodyPr lIns="91425" tIns="91425" rIns="91425" bIns="91425" anchor="t" anchorCtr="0">
              <a:noAutofit/>
            </a:bodyPr>
            <a:lstStyle/>
            <a:p>
              <a:pPr defTabSz="1625316" fontAlgn="auto">
                <a:spcBef>
                  <a:spcPts val="0"/>
                </a:spcBef>
                <a:spcAft>
                  <a:spcPts val="0"/>
                </a:spcAft>
              </a:pPr>
              <a:r>
                <a:rPr lang="en-US" sz="1800" kern="0">
                  <a:solidFill>
                    <a:srgbClr val="000000"/>
                  </a:solidFill>
                  <a:latin typeface="Raleway"/>
                  <a:ea typeface="Raleway"/>
                  <a:cs typeface="Raleway"/>
                  <a:sym typeface="Raleway"/>
                </a:rPr>
                <a:t>less time</a:t>
              </a:r>
            </a:p>
          </p:txBody>
        </p:sp>
        <p:sp>
          <p:nvSpPr>
            <p:cNvPr id="701" name="Shape 701"/>
            <p:cNvSpPr txBox="1"/>
            <p:nvPr/>
          </p:nvSpPr>
          <p:spPr>
            <a:xfrm rot="-5400000">
              <a:off x="4321525" y="1718575"/>
              <a:ext cx="1152900" cy="291300"/>
            </a:xfrm>
            <a:prstGeom prst="rect">
              <a:avLst/>
            </a:prstGeom>
            <a:noFill/>
            <a:ln>
              <a:noFill/>
            </a:ln>
          </p:spPr>
          <p:txBody>
            <a:bodyPr lIns="91425" tIns="91425" rIns="91425" bIns="91425" anchor="t" anchorCtr="0">
              <a:noAutofit/>
            </a:bodyPr>
            <a:lstStyle/>
            <a:p>
              <a:pPr algn="r" defTabSz="1625316" fontAlgn="auto">
                <a:spcBef>
                  <a:spcPts val="0"/>
                </a:spcBef>
                <a:spcAft>
                  <a:spcPts val="0"/>
                </a:spcAft>
              </a:pPr>
              <a:r>
                <a:rPr lang="en-US" sz="1800" kern="0">
                  <a:solidFill>
                    <a:srgbClr val="000000"/>
                  </a:solidFill>
                  <a:latin typeface="Raleway"/>
                  <a:ea typeface="Raleway"/>
                  <a:cs typeface="Raleway"/>
                  <a:sym typeface="Raleway"/>
                </a:rPr>
                <a:t>more time</a:t>
              </a:r>
            </a:p>
          </p:txBody>
        </p:sp>
        <p:sp>
          <p:nvSpPr>
            <p:cNvPr id="702" name="Shape 702"/>
            <p:cNvSpPr/>
            <p:nvPr/>
          </p:nvSpPr>
          <p:spPr>
            <a:xfrm rot="-5400000">
              <a:off x="5266275" y="1254625"/>
              <a:ext cx="3058200" cy="3246000"/>
            </a:xfrm>
            <a:prstGeom prst="rtTriangle">
              <a:avLst/>
            </a:prstGeom>
            <a:solidFill>
              <a:srgbClr val="FADACB"/>
            </a:solidFill>
            <a:ln>
              <a:noFill/>
            </a:ln>
          </p:spPr>
          <p:txBody>
            <a:bodyPr lIns="91425" tIns="91425" rIns="91425" bIns="91425"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cxnSp>
          <p:nvCxnSpPr>
            <p:cNvPr id="703" name="Shape 703"/>
            <p:cNvCxnSpPr/>
            <p:nvPr/>
          </p:nvCxnSpPr>
          <p:spPr>
            <a:xfrm>
              <a:off x="7667075" y="2051625"/>
              <a:ext cx="0" cy="2350200"/>
            </a:xfrm>
            <a:prstGeom prst="straightConnector1">
              <a:avLst/>
            </a:prstGeom>
            <a:noFill/>
            <a:ln w="28575" cap="flat" cmpd="sng">
              <a:solidFill>
                <a:schemeClr val="accent2"/>
              </a:solidFill>
              <a:prstDash val="dot"/>
              <a:round/>
              <a:headEnd type="none" w="lg" len="lg"/>
              <a:tailEnd type="none" w="lg" len="lg"/>
            </a:ln>
          </p:spPr>
        </p:cxnSp>
        <p:cxnSp>
          <p:nvCxnSpPr>
            <p:cNvPr id="704" name="Shape 704"/>
            <p:cNvCxnSpPr/>
            <p:nvPr/>
          </p:nvCxnSpPr>
          <p:spPr>
            <a:xfrm>
              <a:off x="6029625" y="3573475"/>
              <a:ext cx="0" cy="828300"/>
            </a:xfrm>
            <a:prstGeom prst="straightConnector1">
              <a:avLst/>
            </a:prstGeom>
            <a:noFill/>
            <a:ln w="28575" cap="flat" cmpd="sng">
              <a:solidFill>
                <a:schemeClr val="accent2"/>
              </a:solidFill>
              <a:prstDash val="dot"/>
              <a:round/>
              <a:headEnd type="none" w="lg" len="lg"/>
              <a:tailEnd type="none" w="lg" len="lg"/>
            </a:ln>
          </p:spPr>
        </p:cxnSp>
        <p:cxnSp>
          <p:nvCxnSpPr>
            <p:cNvPr id="705" name="Shape 705"/>
            <p:cNvCxnSpPr/>
            <p:nvPr/>
          </p:nvCxnSpPr>
          <p:spPr>
            <a:xfrm>
              <a:off x="6848350" y="2841450"/>
              <a:ext cx="0" cy="1560300"/>
            </a:xfrm>
            <a:prstGeom prst="straightConnector1">
              <a:avLst/>
            </a:prstGeom>
            <a:noFill/>
            <a:ln w="28575" cap="flat" cmpd="sng">
              <a:solidFill>
                <a:schemeClr val="accent2"/>
              </a:solidFill>
              <a:prstDash val="dot"/>
              <a:round/>
              <a:headEnd type="none" w="lg" len="lg"/>
              <a:tailEnd type="none" w="lg" len="lg"/>
            </a:ln>
          </p:spPr>
        </p:cxnSp>
        <p:sp>
          <p:nvSpPr>
            <p:cNvPr id="706" name="Shape 706"/>
            <p:cNvSpPr txBox="1"/>
            <p:nvPr/>
          </p:nvSpPr>
          <p:spPr>
            <a:xfrm>
              <a:off x="5172375" y="4006625"/>
              <a:ext cx="8574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manual session based tests</a:t>
              </a:r>
            </a:p>
          </p:txBody>
        </p:sp>
        <p:sp>
          <p:nvSpPr>
            <p:cNvPr id="707" name="Shape 707"/>
            <p:cNvSpPr txBox="1"/>
            <p:nvPr/>
          </p:nvSpPr>
          <p:spPr>
            <a:xfrm>
              <a:off x="6058575" y="38382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GUI tests</a:t>
              </a:r>
            </a:p>
          </p:txBody>
        </p:sp>
        <p:sp>
          <p:nvSpPr>
            <p:cNvPr id="708" name="Shape 708"/>
            <p:cNvSpPr txBox="1"/>
            <p:nvPr/>
          </p:nvSpPr>
          <p:spPr>
            <a:xfrm>
              <a:off x="6877300" y="282047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API tests</a:t>
              </a:r>
            </a:p>
          </p:txBody>
        </p:sp>
        <p:sp>
          <p:nvSpPr>
            <p:cNvPr id="709" name="Shape 709"/>
            <p:cNvSpPr txBox="1"/>
            <p:nvPr/>
          </p:nvSpPr>
          <p:spPr>
            <a:xfrm>
              <a:off x="7667062" y="3077325"/>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 automated unit tests</a:t>
              </a:r>
            </a:p>
          </p:txBody>
        </p:sp>
        <p:sp>
          <p:nvSpPr>
            <p:cNvPr id="710" name="Shape 710"/>
            <p:cNvSpPr txBox="1"/>
            <p:nvPr/>
          </p:nvSpPr>
          <p:spPr>
            <a:xfrm>
              <a:off x="6877300" y="3363857"/>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integration tests</a:t>
              </a:r>
            </a:p>
          </p:txBody>
        </p:sp>
        <p:sp>
          <p:nvSpPr>
            <p:cNvPr id="711" name="Shape 711"/>
            <p:cNvSpPr txBox="1"/>
            <p:nvPr/>
          </p:nvSpPr>
          <p:spPr>
            <a:xfrm>
              <a:off x="6877300" y="3965478"/>
              <a:ext cx="760800" cy="298800"/>
            </a:xfrm>
            <a:prstGeom prst="rect">
              <a:avLst/>
            </a:prstGeom>
            <a:noFill/>
            <a:ln>
              <a:noFill/>
            </a:ln>
          </p:spPr>
          <p:txBody>
            <a:bodyPr lIns="91425" tIns="91425" rIns="91425" bIns="91425" anchor="ctr" anchorCtr="0">
              <a:noAutofit/>
            </a:bodyPr>
            <a:lstStyle/>
            <a:p>
              <a:pPr algn="ctr" defTabSz="1625316" fontAlgn="auto">
                <a:spcBef>
                  <a:spcPts val="0"/>
                </a:spcBef>
                <a:spcAft>
                  <a:spcPts val="0"/>
                </a:spcAft>
              </a:pPr>
              <a:r>
                <a:rPr lang="en-US" sz="1400" kern="0">
                  <a:solidFill>
                    <a:srgbClr val="000000"/>
                  </a:solidFill>
                  <a:latin typeface="Raleway"/>
                  <a:ea typeface="Raleway"/>
                  <a:cs typeface="Raleway"/>
                  <a:sym typeface="Raleway"/>
                </a:rPr>
                <a:t>automated</a:t>
              </a:r>
            </a:p>
            <a:p>
              <a:pPr algn="ctr" defTabSz="1625316" fontAlgn="auto">
                <a:spcBef>
                  <a:spcPts val="0"/>
                </a:spcBef>
                <a:spcAft>
                  <a:spcPts val="0"/>
                </a:spcAft>
              </a:pPr>
              <a:r>
                <a:rPr lang="en-US" sz="1400" kern="0">
                  <a:solidFill>
                    <a:srgbClr val="000000"/>
                  </a:solidFill>
                  <a:latin typeface="Raleway"/>
                  <a:ea typeface="Raleway"/>
                  <a:cs typeface="Raleway"/>
                  <a:sym typeface="Raleway"/>
                </a:rPr>
                <a:t>component tests</a:t>
              </a:r>
            </a:p>
          </p:txBody>
        </p:sp>
      </p:grpSp>
      <p:sp>
        <p:nvSpPr>
          <p:cNvPr id="712" name="Shape 712"/>
          <p:cNvSpPr/>
          <p:nvPr/>
        </p:nvSpPr>
        <p:spPr>
          <a:xfrm>
            <a:off x="17111" y="7397379"/>
            <a:ext cx="16256000" cy="1746667"/>
          </a:xfrm>
          <a:prstGeom prst="rect">
            <a:avLst/>
          </a:prstGeom>
          <a:solidFill>
            <a:schemeClr val="accent2"/>
          </a:solidFill>
          <a:ln>
            <a:noFill/>
          </a:ln>
        </p:spPr>
        <p:txBody>
          <a:bodyPr lIns="162491" tIns="162491" rIns="162491" bIns="162491" anchor="ctr" anchorCtr="0">
            <a:noAutofit/>
          </a:bodyPr>
          <a:lstStyle/>
          <a:p>
            <a:pPr defTabSz="1625316" fontAlgn="auto">
              <a:spcBef>
                <a:spcPts val="0"/>
              </a:spcBef>
              <a:spcAft>
                <a:spcPts val="0"/>
              </a:spcAft>
            </a:pPr>
            <a:endParaRPr kern="0">
              <a:solidFill>
                <a:srgbClr val="000000"/>
              </a:solidFill>
              <a:latin typeface="Arial"/>
              <a:ea typeface="Arial"/>
              <a:cs typeface="Arial"/>
              <a:sym typeface="Arial"/>
            </a:endParaRPr>
          </a:p>
        </p:txBody>
      </p:sp>
      <p:sp>
        <p:nvSpPr>
          <p:cNvPr id="713" name="Shape 713"/>
          <p:cNvSpPr txBox="1"/>
          <p:nvPr/>
        </p:nvSpPr>
        <p:spPr>
          <a:xfrm>
            <a:off x="771779"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kern="0">
                <a:solidFill>
                  <a:srgbClr val="FFFFFF"/>
                </a:solidFill>
                <a:latin typeface="Raleway"/>
                <a:ea typeface="Raleway"/>
                <a:cs typeface="Raleway"/>
                <a:sym typeface="Raleway"/>
              </a:rPr>
              <a:t>Testing </a:t>
            </a:r>
            <a:r>
              <a:rPr lang="en-US" sz="2100" b="1" kern="0">
                <a:solidFill>
                  <a:srgbClr val="FFFFFF"/>
                </a:solidFill>
                <a:latin typeface="Raleway"/>
                <a:ea typeface="Raleway"/>
                <a:cs typeface="Raleway"/>
                <a:sym typeface="Raleway"/>
              </a:rPr>
              <a:t>builds</a:t>
            </a:r>
            <a:r>
              <a:rPr lang="en-US" sz="2100" kern="0">
                <a:solidFill>
                  <a:srgbClr val="FFFFFF"/>
                </a:solidFill>
                <a:latin typeface="Raleway"/>
                <a:ea typeface="Raleway"/>
                <a:cs typeface="Raleway"/>
                <a:sym typeface="Raleway"/>
              </a:rPr>
              <a:t> </a:t>
            </a:r>
            <a:r>
              <a:rPr lang="en-US" sz="2100" b="1" kern="0">
                <a:solidFill>
                  <a:srgbClr val="FFFFFF"/>
                </a:solidFill>
                <a:latin typeface="Raleway"/>
                <a:ea typeface="Raleway"/>
                <a:cs typeface="Raleway"/>
                <a:sym typeface="Raleway"/>
              </a:rPr>
              <a:t>safety</a:t>
            </a:r>
            <a:r>
              <a:rPr lang="en-US" sz="2100" kern="0">
                <a:solidFill>
                  <a:srgbClr val="FFFFFF"/>
                </a:solidFill>
                <a:latin typeface="Raleway"/>
                <a:ea typeface="Raleway"/>
                <a:cs typeface="Raleway"/>
                <a:sym typeface="Raleway"/>
              </a:rPr>
              <a:t> through feedback loops</a:t>
            </a:r>
          </a:p>
        </p:txBody>
      </p:sp>
      <p:sp>
        <p:nvSpPr>
          <p:cNvPr id="714" name="Shape 714"/>
          <p:cNvSpPr txBox="1"/>
          <p:nvPr/>
        </p:nvSpPr>
        <p:spPr>
          <a:xfrm>
            <a:off x="4325068"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Inexpensive</a:t>
            </a:r>
            <a:r>
              <a:rPr lang="en-US" sz="2100" kern="0">
                <a:solidFill>
                  <a:srgbClr val="FFFFFF"/>
                </a:solidFill>
                <a:latin typeface="Raleway"/>
                <a:ea typeface="Raleway"/>
                <a:cs typeface="Raleway"/>
                <a:sym typeface="Raleway"/>
              </a:rPr>
              <a:t> experiments to provide validation</a:t>
            </a:r>
          </a:p>
        </p:txBody>
      </p:sp>
      <p:sp>
        <p:nvSpPr>
          <p:cNvPr id="715" name="Shape 715"/>
          <p:cNvSpPr txBox="1"/>
          <p:nvPr/>
        </p:nvSpPr>
        <p:spPr>
          <a:xfrm>
            <a:off x="7906711" y="7622446"/>
            <a:ext cx="27450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Reduces risk</a:t>
            </a:r>
          </a:p>
        </p:txBody>
      </p:sp>
      <p:sp>
        <p:nvSpPr>
          <p:cNvPr id="716" name="Shape 716"/>
          <p:cNvSpPr txBox="1"/>
          <p:nvPr/>
        </p:nvSpPr>
        <p:spPr>
          <a:xfrm>
            <a:off x="11986533" y="7622446"/>
            <a:ext cx="3356267" cy="1296533"/>
          </a:xfrm>
          <a:prstGeom prst="rect">
            <a:avLst/>
          </a:prstGeom>
          <a:noFill/>
          <a:ln>
            <a:noFill/>
          </a:ln>
        </p:spPr>
        <p:txBody>
          <a:bodyPr lIns="162491" tIns="162491" rIns="162491" bIns="162491" anchor="ctr" anchorCtr="0">
            <a:noAutofit/>
          </a:bodyPr>
          <a:lstStyle/>
          <a:p>
            <a:pPr defTabSz="1625316" fontAlgn="auto">
              <a:spcBef>
                <a:spcPts val="0"/>
              </a:spcBef>
              <a:spcAft>
                <a:spcPts val="0"/>
              </a:spcAft>
            </a:pPr>
            <a:r>
              <a:rPr lang="en-US" sz="2100" b="1" kern="0">
                <a:solidFill>
                  <a:srgbClr val="FFFFFF"/>
                </a:solidFill>
                <a:latin typeface="Raleway"/>
                <a:ea typeface="Raleway"/>
                <a:cs typeface="Raleway"/>
                <a:sym typeface="Raleway"/>
              </a:rPr>
              <a:t>Optimize Testing:</a:t>
            </a:r>
            <a:r>
              <a:rPr lang="en-US" sz="2100" kern="0">
                <a:solidFill>
                  <a:srgbClr val="FFFFFF"/>
                </a:solidFill>
                <a:latin typeface="Raleway"/>
                <a:ea typeface="Raleway"/>
                <a:cs typeface="Raleway"/>
                <a:sym typeface="Raleway"/>
              </a:rPr>
              <a:t> Do more of the inexpensive testing first!</a:t>
            </a:r>
          </a:p>
        </p:txBody>
      </p:sp>
      <p:cxnSp>
        <p:nvCxnSpPr>
          <p:cNvPr id="717" name="Shape 717"/>
          <p:cNvCxnSpPr/>
          <p:nvPr/>
        </p:nvCxnSpPr>
        <p:spPr>
          <a:xfrm>
            <a:off x="11180178" y="7688579"/>
            <a:ext cx="0" cy="1164267"/>
          </a:xfrm>
          <a:prstGeom prst="straightConnector1">
            <a:avLst/>
          </a:prstGeom>
          <a:noFill/>
          <a:ln w="19050" cap="flat" cmpd="sng">
            <a:solidFill>
              <a:schemeClr val="accent1"/>
            </a:solidFill>
            <a:prstDash val="solid"/>
            <a:round/>
            <a:headEnd type="none" w="lg" len="lg"/>
            <a:tailEnd type="none" w="lg" len="lg"/>
          </a:ln>
        </p:spPr>
      </p:cxnSp>
    </p:spTree>
    <p:extLst>
      <p:ext uri="{BB962C8B-B14F-4D97-AF65-F5344CB8AC3E}">
        <p14:creationId xmlns:p14="http://schemas.microsoft.com/office/powerpoint/2010/main" val="229993597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1700" dirty="0" smtClean="0"/>
              <a:t>d</a:t>
            </a:r>
            <a:r>
              <a:rPr lang="mr-IN" sz="1700" dirty="0" smtClean="0"/>
              <a:t>elivery</a:t>
            </a:r>
            <a:r>
              <a:rPr lang="mr-IN" sz="1700" dirty="0"/>
              <a:t>-local                                                                                                                 </a:t>
            </a:r>
          </a:p>
          <a:p>
            <a:r>
              <a:rPr lang="mr-IN" sz="1700" dirty="0"/>
              <a:t>Run Delivery phases on your local workstation.                                                                                 </a:t>
            </a:r>
          </a:p>
          <a:p>
            <a:r>
              <a:rPr lang="mr-IN" sz="1700" dirty="0"/>
              <a:t>                                                                                                                               </a:t>
            </a:r>
          </a:p>
          <a:p>
            <a:r>
              <a:rPr lang="mr-IN" sz="1700" dirty="0"/>
              <a:t>USAGE:                                                                                                                         </a:t>
            </a:r>
          </a:p>
          <a:p>
            <a:r>
              <a:rPr lang="mr-IN" sz="1700" dirty="0"/>
              <a:t>    delivery local [FLAGS] &lt;phase&gt;                                                                                             </a:t>
            </a:r>
          </a:p>
          <a:p>
            <a:r>
              <a:rPr lang="mr-IN" sz="1700" dirty="0"/>
              <a:t>                                                                                                                               </a:t>
            </a:r>
          </a:p>
          <a:p>
            <a:r>
              <a:rPr lang="mr-IN" sz="1700" dirty="0"/>
              <a:t>FLAGS:                                                                                                                         </a:t>
            </a:r>
          </a:p>
          <a:p>
            <a:r>
              <a:rPr lang="mr-IN" sz="1700" dirty="0"/>
              <a:t>    -h, --help               Prints help information                                                                           </a:t>
            </a:r>
          </a:p>
          <a:p>
            <a:r>
              <a:rPr lang="mr-IN" sz="1700" dirty="0"/>
              <a:t>        --no-spinner         Disable the spinner                                                                               </a:t>
            </a:r>
          </a:p>
          <a:p>
            <a:r>
              <a:rPr lang="mr-IN" sz="1700" dirty="0"/>
              <a:t>        --non-interactive    Disable cli interactions                                                                          </a:t>
            </a:r>
          </a:p>
          <a:p>
            <a:r>
              <a:rPr lang="mr-IN" sz="1700" dirty="0"/>
              <a:t>    -V, --version            Prints version information                                                                        </a:t>
            </a:r>
          </a:p>
          <a:p>
            <a:r>
              <a:rPr lang="mr-IN" sz="1700" dirty="0"/>
              <a:t>                                                                                                                               </a:t>
            </a:r>
          </a:p>
          <a:p>
            <a:r>
              <a:rPr lang="mr-IN" sz="1700" dirty="0"/>
              <a:t>ARGS:                                                                                                                          </a:t>
            </a:r>
          </a:p>
          <a:p>
            <a:r>
              <a:rPr lang="mr-IN" sz="1700" dirty="0"/>
              <a:t>    &lt;phase&gt;    Delivery phase to execute [values: unit, lint, syntax, provision, deploy, smoke, cleanup] </a:t>
            </a:r>
            <a:endParaRPr lang="en-US" sz="1700" dirty="0"/>
          </a:p>
        </p:txBody>
      </p:sp>
      <p:sp>
        <p:nvSpPr>
          <p:cNvPr id="3" name="Text Placeholder 2"/>
          <p:cNvSpPr>
            <a:spLocks noGrp="1"/>
          </p:cNvSpPr>
          <p:nvPr>
            <p:ph type="body" sz="quarter" idx="11"/>
          </p:nvPr>
        </p:nvSpPr>
        <p:spPr/>
        <p:txBody>
          <a:bodyPr/>
          <a:lstStyle/>
          <a:p>
            <a:r>
              <a:rPr lang="en-US" dirty="0" smtClean="0"/>
              <a:t>$ delivery local --help</a:t>
            </a:r>
            <a:endParaRPr lang="en-US" dirty="0"/>
          </a:p>
        </p:txBody>
      </p:sp>
      <p:sp>
        <p:nvSpPr>
          <p:cNvPr id="5" name="Title 4"/>
          <p:cNvSpPr>
            <a:spLocks noGrp="1"/>
          </p:cNvSpPr>
          <p:nvPr>
            <p:ph type="title"/>
          </p:nvPr>
        </p:nvSpPr>
        <p:spPr/>
        <p:txBody>
          <a:bodyPr>
            <a:normAutofit/>
          </a:bodyPr>
          <a:lstStyle/>
          <a:p>
            <a:r>
              <a:rPr lang="en-US" dirty="0" smtClean="0"/>
              <a:t>What can delivery local do?</a:t>
            </a:r>
            <a:endParaRPr lang="en-US" dirty="0"/>
          </a:p>
        </p:txBody>
      </p:sp>
    </p:spTree>
    <p:extLst>
      <p:ext uri="{BB962C8B-B14F-4D97-AF65-F5344CB8AC3E}">
        <p14:creationId xmlns:p14="http://schemas.microsoft.com/office/powerpoint/2010/main" val="29578793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quarter" idx="14"/>
          </p:nvPr>
        </p:nvSpPr>
        <p:spPr/>
        <p:txBody>
          <a:bodyPr/>
          <a:lstStyle/>
          <a:p>
            <a:r>
              <a:rPr lang="en-US" dirty="0" smtClean="0"/>
              <a:t>kitchen list</a:t>
            </a:r>
          </a:p>
          <a:p>
            <a:r>
              <a:rPr lang="en-US" dirty="0" smtClean="0"/>
              <a:t>kitchen create</a:t>
            </a:r>
          </a:p>
          <a:p>
            <a:r>
              <a:rPr lang="en-US" dirty="0" smtClean="0"/>
              <a:t>kitchen converge</a:t>
            </a:r>
          </a:p>
          <a:p>
            <a:r>
              <a:rPr lang="en-US" dirty="0" smtClean="0"/>
              <a:t>kitchen verify</a:t>
            </a:r>
          </a:p>
          <a:p>
            <a:r>
              <a:rPr lang="en-US" dirty="0" smtClean="0"/>
              <a:t>kitchen destroy</a:t>
            </a:r>
          </a:p>
          <a:p>
            <a:r>
              <a:rPr lang="en-US" dirty="0"/>
              <a:t>kitchen </a:t>
            </a:r>
            <a:r>
              <a:rPr lang="en-US" dirty="0" smtClean="0"/>
              <a:t>test</a:t>
            </a:r>
          </a:p>
          <a:p>
            <a:r>
              <a:rPr lang="en-US" dirty="0" smtClean="0"/>
              <a:t>kitchen login</a:t>
            </a:r>
            <a:endParaRPr lang="en-US" dirty="0"/>
          </a:p>
        </p:txBody>
      </p:sp>
      <p:sp>
        <p:nvSpPr>
          <p:cNvPr id="8" name="Content Placeholder 7"/>
          <p:cNvSpPr>
            <a:spLocks noGrp="1"/>
          </p:cNvSpPr>
          <p:nvPr>
            <p:ph sz="quarter" idx="12"/>
          </p:nvPr>
        </p:nvSpPr>
        <p:spPr/>
        <p:txBody>
          <a:bodyPr/>
          <a:lstStyle/>
          <a:p>
            <a:r>
              <a:rPr lang="en-US" dirty="0">
                <a:solidFill>
                  <a:srgbClr val="F18B21"/>
                </a:solidFill>
              </a:rPr>
              <a:t>[No matching delivery command</a:t>
            </a:r>
            <a:r>
              <a:rPr lang="en-US" dirty="0" smtClean="0">
                <a:solidFill>
                  <a:srgbClr val="F18B21"/>
                </a:solidFill>
              </a:rPr>
              <a:t>]</a:t>
            </a:r>
            <a:endParaRPr lang="en-US" dirty="0" smtClean="0"/>
          </a:p>
          <a:p>
            <a:r>
              <a:rPr lang="en-US" dirty="0" smtClean="0"/>
              <a:t>delivery </a:t>
            </a:r>
            <a:r>
              <a:rPr lang="en-US" dirty="0"/>
              <a:t>local provision</a:t>
            </a:r>
          </a:p>
          <a:p>
            <a:r>
              <a:rPr lang="en-US" dirty="0"/>
              <a:t>delivery local </a:t>
            </a:r>
            <a:r>
              <a:rPr lang="en-US" dirty="0" smtClean="0"/>
              <a:t>deploy</a:t>
            </a:r>
            <a:endParaRPr lang="en-US" dirty="0"/>
          </a:p>
          <a:p>
            <a:r>
              <a:rPr lang="en-US" dirty="0"/>
              <a:t>delivery local </a:t>
            </a:r>
            <a:r>
              <a:rPr lang="en-US" dirty="0" smtClean="0"/>
              <a:t>smoke</a:t>
            </a:r>
            <a:endParaRPr lang="en-US" dirty="0"/>
          </a:p>
          <a:p>
            <a:r>
              <a:rPr lang="en-US" dirty="0"/>
              <a:t>delivery local </a:t>
            </a:r>
            <a:r>
              <a:rPr lang="en-US" dirty="0" smtClean="0"/>
              <a:t>cleanup</a:t>
            </a:r>
            <a:endParaRPr lang="en-US" dirty="0"/>
          </a:p>
          <a:p>
            <a:r>
              <a:rPr lang="en-US" dirty="0" smtClean="0">
                <a:solidFill>
                  <a:srgbClr val="F18B21"/>
                </a:solidFill>
              </a:rPr>
              <a:t>[No matching delivery command]</a:t>
            </a:r>
          </a:p>
          <a:p>
            <a:r>
              <a:rPr lang="en-US" dirty="0">
                <a:solidFill>
                  <a:srgbClr val="F18B21"/>
                </a:solidFill>
              </a:rPr>
              <a:t>[No matching delivery command]</a:t>
            </a:r>
          </a:p>
          <a:p>
            <a:endParaRPr lang="en-US" dirty="0" smtClean="0">
              <a:solidFill>
                <a:srgbClr val="F18B21"/>
              </a:solidFill>
            </a:endParaRPr>
          </a:p>
        </p:txBody>
      </p:sp>
      <p:sp>
        <p:nvSpPr>
          <p:cNvPr id="10" name="Text Placeholder 9"/>
          <p:cNvSpPr>
            <a:spLocks noGrp="1"/>
          </p:cNvSpPr>
          <p:nvPr>
            <p:ph type="body" sz="quarter" idx="15"/>
          </p:nvPr>
        </p:nvSpPr>
        <p:spPr/>
        <p:txBody>
          <a:bodyPr/>
          <a:lstStyle/>
          <a:p>
            <a:r>
              <a:rPr lang="en-US" dirty="0" smtClean="0"/>
              <a:t>Test Kitchen</a:t>
            </a:r>
            <a:endParaRPr lang="en-US" dirty="0"/>
          </a:p>
        </p:txBody>
      </p:sp>
      <p:sp>
        <p:nvSpPr>
          <p:cNvPr id="11" name="Text Placeholder 10"/>
          <p:cNvSpPr>
            <a:spLocks noGrp="1"/>
          </p:cNvSpPr>
          <p:nvPr>
            <p:ph type="body" sz="quarter" idx="16"/>
          </p:nvPr>
        </p:nvSpPr>
        <p:spPr/>
        <p:txBody>
          <a:bodyPr/>
          <a:lstStyle/>
          <a:p>
            <a:r>
              <a:rPr lang="en-US" dirty="0" smtClean="0"/>
              <a:t>Delivery</a:t>
            </a:r>
            <a:endParaRPr lang="en-US" dirty="0"/>
          </a:p>
        </p:txBody>
      </p:sp>
      <p:sp>
        <p:nvSpPr>
          <p:cNvPr id="12" name="TextBox 11"/>
          <p:cNvSpPr txBox="1"/>
          <p:nvPr/>
        </p:nvSpPr>
        <p:spPr bwMode="white">
          <a:xfrm>
            <a:off x="5348941" y="7769412"/>
            <a:ext cx="2569883" cy="268941"/>
          </a:xfrm>
          <a:prstGeom prst="rect">
            <a:avLst/>
          </a:prstGeom>
        </p:spPr>
        <p:txBody>
          <a:bodyPr vert="horz" wrap="square" lIns="91440" tIns="91440" rIns="91440" bIns="91440" rtlCol="0">
            <a:normAutofit fontScale="25000" lnSpcReduction="20000"/>
          </a:bodyPr>
          <a:lstStyle/>
          <a:p>
            <a:endParaRPr lang="en-US" dirty="0" smtClean="0"/>
          </a:p>
        </p:txBody>
      </p:sp>
      <p:sp>
        <p:nvSpPr>
          <p:cNvPr id="13" name="TextBox 12"/>
          <p:cNvSpPr txBox="1"/>
          <p:nvPr/>
        </p:nvSpPr>
        <p:spPr bwMode="white">
          <a:xfrm>
            <a:off x="5722471" y="7186706"/>
            <a:ext cx="914400" cy="914400"/>
          </a:xfrm>
          <a:prstGeom prst="rect">
            <a:avLst/>
          </a:prstGeom>
        </p:spPr>
        <p:txBody>
          <a:bodyPr vert="horz" wrap="none" lIns="91440" tIns="91440" rIns="91440" bIns="91440" rtlCol="0">
            <a:normAutofit/>
          </a:bodyPr>
          <a:lstStyle/>
          <a:p>
            <a:endParaRPr lang="en-US" dirty="0" smtClean="0"/>
          </a:p>
        </p:txBody>
      </p:sp>
      <p:sp>
        <p:nvSpPr>
          <p:cNvPr id="14" name="TextBox 13"/>
          <p:cNvSpPr txBox="1"/>
          <p:nvPr/>
        </p:nvSpPr>
        <p:spPr bwMode="white">
          <a:xfrm>
            <a:off x="4474883" y="7560236"/>
            <a:ext cx="7306235" cy="597646"/>
          </a:xfrm>
          <a:prstGeom prst="rect">
            <a:avLst/>
          </a:prstGeom>
        </p:spPr>
        <p:txBody>
          <a:bodyPr vert="horz" wrap="none" lIns="91440" tIns="91440" rIns="91440" bIns="91440" rtlCol="0">
            <a:normAutofit/>
          </a:bodyPr>
          <a:lstStyle/>
          <a:p>
            <a:pPr algn="ctr"/>
            <a:r>
              <a:rPr lang="en-US" dirty="0">
                <a:solidFill>
                  <a:schemeClr val="accent3"/>
                </a:solidFill>
                <a:latin typeface="Consolas"/>
                <a:cs typeface="Consolas"/>
              </a:rPr>
              <a:t>~/cookbooks/apache/.delivery/</a:t>
            </a:r>
            <a:r>
              <a:rPr lang="en-US" dirty="0" err="1">
                <a:solidFill>
                  <a:schemeClr val="accent3"/>
                </a:solidFill>
                <a:latin typeface="Consolas"/>
                <a:cs typeface="Consolas"/>
              </a:rPr>
              <a:t>project.toml</a:t>
            </a:r>
            <a:endParaRPr lang="en-US" dirty="0" smtClean="0">
              <a:solidFill>
                <a:schemeClr val="accent3"/>
              </a:solidFill>
              <a:latin typeface="Consolas"/>
              <a:cs typeface="Consolas"/>
            </a:endParaRPr>
          </a:p>
        </p:txBody>
      </p:sp>
    </p:spTree>
    <p:extLst>
      <p:ext uri="{BB962C8B-B14F-4D97-AF65-F5344CB8AC3E}">
        <p14:creationId xmlns:p14="http://schemas.microsoft.com/office/powerpoint/2010/main" val="427150174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mr-IN" sz="3600" dirty="0">
                <a:solidFill>
                  <a:srgbClr val="000000"/>
                </a:solidFill>
              </a:rPr>
              <a:t>---</a:t>
            </a:r>
          </a:p>
          <a:p>
            <a:r>
              <a:rPr lang="en-US" sz="3600" dirty="0">
                <a:solidFill>
                  <a:srgbClr val="000000"/>
                </a:solidFill>
              </a:rPr>
              <a:t>driver</a:t>
            </a:r>
            <a:r>
              <a:rPr lang="en-US" sz="3600" b="1" dirty="0">
                <a:solidFill>
                  <a:srgbClr val="000000"/>
                </a:solidFill>
              </a:rPr>
              <a:t>:</a:t>
            </a:r>
          </a:p>
          <a:p>
            <a:r>
              <a:rPr lang="en-US" sz="3600" dirty="0"/>
              <a:t>  </a:t>
            </a:r>
            <a:r>
              <a:rPr lang="en-US" sz="3600" dirty="0">
                <a:solidFill>
                  <a:srgbClr val="000000"/>
                </a:solidFill>
              </a:rPr>
              <a:t>name</a:t>
            </a:r>
            <a:r>
              <a:rPr lang="en-US" sz="3600" b="1" dirty="0">
                <a:solidFill>
                  <a:srgbClr val="000000"/>
                </a:solidFill>
              </a:rPr>
              <a:t>: vagrant</a:t>
            </a:r>
          </a:p>
          <a:p>
            <a:r>
              <a:rPr lang="en-US" sz="3600" dirty="0"/>
              <a:t>  </a:t>
            </a:r>
            <a:r>
              <a:rPr lang="en-US" sz="3600" dirty="0">
                <a:solidFill>
                  <a:srgbClr val="000000"/>
                </a:solidFill>
              </a:rPr>
              <a:t>name</a:t>
            </a:r>
            <a:r>
              <a:rPr lang="en-US" sz="3600" b="1" dirty="0">
                <a:solidFill>
                  <a:srgbClr val="000000"/>
                </a:solidFill>
              </a:rPr>
              <a:t>: </a:t>
            </a:r>
            <a:r>
              <a:rPr lang="en-US" sz="3600" b="1" dirty="0" err="1">
                <a:solidFill>
                  <a:srgbClr val="000000"/>
                </a:solidFill>
              </a:rPr>
              <a:t>docker</a:t>
            </a:r>
            <a:endParaRPr lang="en-US" sz="3600" b="1" dirty="0">
              <a:solidFill>
                <a:srgbClr val="000000"/>
              </a:solidFill>
            </a:endParaRPr>
          </a:p>
          <a:p>
            <a:r>
              <a:rPr lang="en-US" sz="3600" dirty="0"/>
              <a:t>  </a:t>
            </a:r>
            <a:r>
              <a:rPr lang="en-US" sz="3600" dirty="0" err="1">
                <a:solidFill>
                  <a:srgbClr val="000000"/>
                </a:solidFill>
              </a:rPr>
              <a:t>use_sudo</a:t>
            </a:r>
            <a:r>
              <a:rPr lang="en-US" sz="3600" b="1" dirty="0">
                <a:solidFill>
                  <a:srgbClr val="000000"/>
                </a:solidFill>
              </a:rPr>
              <a:t>: false</a:t>
            </a: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24446" y="3538310"/>
            <a:ext cx="14404274" cy="540631"/>
          </a:xfrm>
        </p:spPr>
        <p:txBody>
          <a:bodyPr/>
          <a:lstStyle/>
          <a:p>
            <a:endParaRPr lang="en-US" dirty="0"/>
          </a:p>
        </p:txBody>
      </p:sp>
      <p:sp>
        <p:nvSpPr>
          <p:cNvPr id="10" name="Text Placeholder 9"/>
          <p:cNvSpPr>
            <a:spLocks noGrp="1"/>
          </p:cNvSpPr>
          <p:nvPr>
            <p:ph type="body" sz="quarter" idx="13"/>
          </p:nvPr>
        </p:nvSpPr>
        <p:spPr>
          <a:xfrm>
            <a:off x="1135042" y="4206990"/>
            <a:ext cx="14404274" cy="1276422"/>
          </a:xfrm>
        </p:spPr>
        <p:txBody>
          <a:bodyPr/>
          <a:lstStyle/>
          <a:p>
            <a:endParaRPr lang="en-US" dirty="0"/>
          </a:p>
        </p:txBody>
      </p:sp>
    </p:spTree>
    <p:extLst>
      <p:ext uri="{BB962C8B-B14F-4D97-AF65-F5344CB8AC3E}">
        <p14:creationId xmlns:p14="http://schemas.microsoft.com/office/powerpoint/2010/main" val="3510158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Update the Kitchen Configuration</a:t>
            </a:r>
            <a:endParaRPr lang="en-US" dirty="0"/>
          </a:p>
        </p:txBody>
      </p:sp>
      <p:sp>
        <p:nvSpPr>
          <p:cNvPr id="7" name="Content Placeholder 6"/>
          <p:cNvSpPr>
            <a:spLocks noGrp="1"/>
          </p:cNvSpPr>
          <p:nvPr>
            <p:ph sz="quarter" idx="10"/>
          </p:nvPr>
        </p:nvSpPr>
        <p:spPr/>
        <p:txBody>
          <a:bodyPr>
            <a:noAutofit/>
          </a:bodyPr>
          <a:lstStyle/>
          <a:p>
            <a:r>
              <a:rPr lang="en-US" sz="3600" dirty="0">
                <a:solidFill>
                  <a:srgbClr val="000000"/>
                </a:solidFill>
              </a:rPr>
              <a:t>platforms</a:t>
            </a:r>
            <a:r>
              <a:rPr lang="en-US" sz="3600" b="1" dirty="0">
                <a:solidFill>
                  <a:srgbClr val="000000"/>
                </a:solidFill>
              </a:rPr>
              <a:t>:</a:t>
            </a:r>
          </a:p>
          <a:p>
            <a:r>
              <a:rPr lang="mr-IN" sz="3600" dirty="0"/>
              <a:t>  </a:t>
            </a:r>
            <a:r>
              <a:rPr lang="mr-IN" sz="3600" b="1" dirty="0">
                <a:solidFill>
                  <a:srgbClr val="000000"/>
                </a:solidFill>
              </a:rPr>
              <a:t>- name: ubuntu-16.04</a:t>
            </a:r>
          </a:p>
          <a:p>
            <a:r>
              <a:rPr lang="mr-IN" sz="3600" dirty="0"/>
              <a:t>  </a:t>
            </a:r>
            <a:r>
              <a:rPr lang="mr-IN" sz="3600" b="1" dirty="0">
                <a:solidFill>
                  <a:srgbClr val="000000"/>
                </a:solidFill>
              </a:rPr>
              <a:t>- name: centos-</a:t>
            </a:r>
            <a:r>
              <a:rPr lang="mr-IN" sz="3600" b="1" dirty="0" smtClean="0">
                <a:solidFill>
                  <a:srgbClr val="000000"/>
                </a:solidFill>
              </a:rPr>
              <a:t>7.2</a:t>
            </a:r>
            <a:endParaRPr lang="en-US" sz="3600" b="1" dirty="0" smtClean="0">
              <a:solidFill>
                <a:srgbClr val="000000"/>
              </a:solidFill>
            </a:endParaRPr>
          </a:p>
          <a:p>
            <a:r>
              <a:rPr lang="en-US" sz="3600" dirty="0" smtClean="0"/>
              <a:t> </a:t>
            </a:r>
            <a:r>
              <a:rPr lang="mr-IN" sz="3600" dirty="0" smtClean="0"/>
              <a:t> </a:t>
            </a:r>
            <a:r>
              <a:rPr lang="mr-IN" sz="3600" b="1" dirty="0">
                <a:solidFill>
                  <a:srgbClr val="000000"/>
                </a:solidFill>
              </a:rPr>
              <a:t>- name: centos</a:t>
            </a:r>
            <a:r>
              <a:rPr lang="mr-IN" sz="3600" b="1" dirty="0" smtClean="0">
                <a:solidFill>
                  <a:srgbClr val="000000"/>
                </a:solidFill>
              </a:rPr>
              <a:t>-</a:t>
            </a:r>
            <a:r>
              <a:rPr lang="en-US" sz="3600" b="1" dirty="0" smtClean="0">
                <a:solidFill>
                  <a:srgbClr val="000000"/>
                </a:solidFill>
              </a:rPr>
              <a:t>6.8</a:t>
            </a:r>
            <a:endParaRPr lang="mr-IN" sz="3600" b="1" dirty="0">
              <a:solidFill>
                <a:srgbClr val="000000"/>
              </a:solidFill>
            </a:endParaRPr>
          </a:p>
        </p:txBody>
      </p:sp>
      <p:sp>
        <p:nvSpPr>
          <p:cNvPr id="8" name="Text Placeholder 7"/>
          <p:cNvSpPr>
            <a:spLocks noGrp="1"/>
          </p:cNvSpPr>
          <p:nvPr>
            <p:ph type="body" sz="quarter" idx="11"/>
          </p:nvPr>
        </p:nvSpPr>
        <p:spPr/>
        <p:txBody>
          <a:bodyPr/>
          <a:lstStyle/>
          <a:p>
            <a:r>
              <a:rPr lang="en-US" dirty="0" smtClean="0"/>
              <a:t>~/cookbooks/apache/.</a:t>
            </a:r>
            <a:r>
              <a:rPr lang="en-US" dirty="0" err="1" smtClean="0"/>
              <a:t>kitchen.yml</a:t>
            </a:r>
            <a:endParaRPr lang="en-US" dirty="0"/>
          </a:p>
        </p:txBody>
      </p:sp>
      <p:sp>
        <p:nvSpPr>
          <p:cNvPr id="9" name="Text Placeholder 8"/>
          <p:cNvSpPr>
            <a:spLocks noGrp="1"/>
          </p:cNvSpPr>
          <p:nvPr>
            <p:ph type="body" sz="quarter" idx="12"/>
          </p:nvPr>
        </p:nvSpPr>
        <p:spPr>
          <a:xfrm>
            <a:off x="1109505" y="2851016"/>
            <a:ext cx="14404274" cy="1153219"/>
          </a:xfrm>
        </p:spPr>
        <p:txBody>
          <a:bodyPr/>
          <a:lstStyle/>
          <a:p>
            <a:endParaRPr lang="en-US" dirty="0"/>
          </a:p>
        </p:txBody>
      </p:sp>
      <p:sp>
        <p:nvSpPr>
          <p:cNvPr id="11" name="Text Placeholder 9"/>
          <p:cNvSpPr>
            <a:spLocks noGrp="1"/>
          </p:cNvSpPr>
          <p:nvPr>
            <p:ph type="body" sz="quarter" idx="13"/>
          </p:nvPr>
        </p:nvSpPr>
        <p:spPr>
          <a:xfrm>
            <a:off x="1135042" y="4206990"/>
            <a:ext cx="14404274" cy="529363"/>
          </a:xfrm>
        </p:spPr>
        <p:txBody>
          <a:bodyPr/>
          <a:lstStyle/>
          <a:p>
            <a:endParaRPr lang="en-US" dirty="0"/>
          </a:p>
        </p:txBody>
      </p:sp>
    </p:spTree>
    <p:extLst>
      <p:ext uri="{BB962C8B-B14F-4D97-AF65-F5344CB8AC3E}">
        <p14:creationId xmlns:p14="http://schemas.microsoft.com/office/powerpoint/2010/main" val="15917007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a:t>
            </a:r>
            <a:r>
              <a:rPr lang="en-US" dirty="0" err="1" smtClean="0"/>
              <a:t>kitchen.yml</a:t>
            </a:r>
            <a:endParaRPr lang="en-US" dirty="0"/>
          </a:p>
        </p:txBody>
      </p:sp>
      <p:sp>
        <p:nvSpPr>
          <p:cNvPr id="3" name="Content Placeholder 2"/>
          <p:cNvSpPr>
            <a:spLocks noGrp="1"/>
          </p:cNvSpPr>
          <p:nvPr>
            <p:ph sz="quarter" idx="10"/>
          </p:nvPr>
        </p:nvSpPr>
        <p:spPr/>
        <p:txBody>
          <a:bodyPr>
            <a:normAutofit lnSpcReduction="10000"/>
          </a:bodyPr>
          <a:lstStyle/>
          <a:p>
            <a:r>
              <a:rPr lang="mr-IN" sz="900" dirty="0">
                <a:solidFill>
                  <a:srgbClr val="000000"/>
                </a:solidFill>
              </a:rPr>
              <a:t>---</a:t>
            </a:r>
          </a:p>
          <a:p>
            <a:r>
              <a:rPr lang="en-US" sz="900" dirty="0">
                <a:solidFill>
                  <a:srgbClr val="000000"/>
                </a:solidFill>
              </a:rPr>
              <a:t>driver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docker</a:t>
            </a:r>
            <a:endParaRPr lang="en-US" sz="900" b="1" dirty="0">
              <a:solidFill>
                <a:srgbClr val="000000"/>
              </a:solidFill>
            </a:endParaRPr>
          </a:p>
          <a:p>
            <a:r>
              <a:rPr lang="en-US" sz="900" dirty="0"/>
              <a:t>  </a:t>
            </a:r>
            <a:r>
              <a:rPr lang="en-US" sz="900" dirty="0" err="1">
                <a:solidFill>
                  <a:srgbClr val="000000"/>
                </a:solidFill>
              </a:rPr>
              <a:t>use_sudo</a:t>
            </a:r>
            <a:r>
              <a:rPr lang="en-US" sz="900" b="1" dirty="0">
                <a:solidFill>
                  <a:srgbClr val="000000"/>
                </a:solidFill>
              </a:rPr>
              <a:t>: false</a:t>
            </a:r>
          </a:p>
          <a:p>
            <a:endParaRPr lang="en-US" sz="900" dirty="0"/>
          </a:p>
          <a:p>
            <a:r>
              <a:rPr lang="en-US" sz="900" dirty="0" err="1">
                <a:solidFill>
                  <a:srgbClr val="000000"/>
                </a:solidFill>
              </a:rPr>
              <a:t>provisioner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chef_zero</a:t>
            </a:r>
            <a:endParaRPr lang="en-US" sz="900" b="1" dirty="0">
              <a:solidFill>
                <a:srgbClr val="000000"/>
              </a:solidFill>
            </a:endParaRPr>
          </a:p>
          <a:p>
            <a:r>
              <a:rPr lang="en-US" sz="900" dirty="0"/>
              <a:t>  </a:t>
            </a:r>
            <a:r>
              <a:rPr lang="en-US" sz="900" i="1" dirty="0">
                <a:solidFill>
                  <a:srgbClr val="8F5902"/>
                </a:solidFill>
              </a:rPr>
              <a:t># You may wish to disable always updating cookbooks in CI or other testing environments.</a:t>
            </a:r>
          </a:p>
          <a:p>
            <a:r>
              <a:rPr lang="en-US" sz="900" dirty="0"/>
              <a:t>  </a:t>
            </a:r>
            <a:r>
              <a:rPr lang="en-US" sz="900" i="1" dirty="0">
                <a:solidFill>
                  <a:srgbClr val="8F5902"/>
                </a:solidFill>
              </a:rPr>
              <a:t># For example:</a:t>
            </a:r>
          </a:p>
          <a:p>
            <a:r>
              <a:rPr lang="en-US" sz="900" dirty="0"/>
              <a:t>  </a:t>
            </a:r>
            <a:r>
              <a:rPr lang="en-US" sz="900" i="1" dirty="0">
                <a:solidFill>
                  <a:srgbClr val="8F5902"/>
                </a:solidFill>
              </a:rPr>
              <a:t>#   </a:t>
            </a:r>
            <a:r>
              <a:rPr lang="en-US" sz="900" i="1" dirty="0" err="1">
                <a:solidFill>
                  <a:srgbClr val="8F5902"/>
                </a:solidFill>
              </a:rPr>
              <a:t>always_update_cookbooks</a:t>
            </a:r>
            <a:r>
              <a:rPr lang="en-US" sz="900" i="1" dirty="0">
                <a:solidFill>
                  <a:srgbClr val="8F5902"/>
                </a:solidFill>
              </a:rPr>
              <a:t>: &lt;%= !ENV['CI'] %&gt;</a:t>
            </a:r>
          </a:p>
          <a:p>
            <a:r>
              <a:rPr lang="en-US" sz="900" dirty="0"/>
              <a:t>  </a:t>
            </a:r>
            <a:r>
              <a:rPr lang="en-US" sz="900" dirty="0" err="1">
                <a:solidFill>
                  <a:srgbClr val="000000"/>
                </a:solidFill>
              </a:rPr>
              <a:t>always_update_cookbooks</a:t>
            </a:r>
            <a:r>
              <a:rPr lang="en-US" sz="900" b="1" dirty="0">
                <a:solidFill>
                  <a:srgbClr val="000000"/>
                </a:solidFill>
              </a:rPr>
              <a:t>: true</a:t>
            </a:r>
          </a:p>
          <a:p>
            <a:endParaRPr lang="en-US" sz="900" dirty="0"/>
          </a:p>
          <a:p>
            <a:r>
              <a:rPr lang="en-US" sz="900" dirty="0">
                <a:solidFill>
                  <a:srgbClr val="000000"/>
                </a:solidFill>
              </a:rPr>
              <a:t>verifier</a:t>
            </a:r>
            <a:r>
              <a:rPr lang="en-US" sz="900" b="1" dirty="0">
                <a:solidFill>
                  <a:srgbClr val="000000"/>
                </a:solidFill>
              </a:rPr>
              <a:t>:</a:t>
            </a:r>
          </a:p>
          <a:p>
            <a:r>
              <a:rPr lang="en-US" sz="900" dirty="0"/>
              <a:t>  </a:t>
            </a:r>
            <a:r>
              <a:rPr lang="en-US" sz="900" dirty="0">
                <a:solidFill>
                  <a:srgbClr val="000000"/>
                </a:solidFill>
              </a:rPr>
              <a:t>name</a:t>
            </a:r>
            <a:r>
              <a:rPr lang="en-US" sz="900" b="1" dirty="0">
                <a:solidFill>
                  <a:srgbClr val="000000"/>
                </a:solidFill>
              </a:rPr>
              <a:t>: </a:t>
            </a:r>
            <a:r>
              <a:rPr lang="en-US" sz="900" b="1" dirty="0" err="1">
                <a:solidFill>
                  <a:srgbClr val="000000"/>
                </a:solidFill>
              </a:rPr>
              <a:t>inspec</a:t>
            </a:r>
            <a:endParaRPr lang="en-US" sz="900" b="1" dirty="0">
              <a:solidFill>
                <a:srgbClr val="000000"/>
              </a:solidFill>
            </a:endParaRPr>
          </a:p>
          <a:p>
            <a:endParaRPr lang="en-US" sz="900" dirty="0"/>
          </a:p>
          <a:p>
            <a:r>
              <a:rPr lang="en-US" sz="900" dirty="0">
                <a:solidFill>
                  <a:srgbClr val="000000"/>
                </a:solidFill>
              </a:rPr>
              <a:t>platforms</a:t>
            </a:r>
            <a:r>
              <a:rPr lang="en-US" sz="900" b="1" dirty="0">
                <a:solidFill>
                  <a:srgbClr val="000000"/>
                </a:solidFill>
              </a:rPr>
              <a:t>:</a:t>
            </a:r>
          </a:p>
          <a:p>
            <a:r>
              <a:rPr lang="mr-IN" sz="900" dirty="0"/>
              <a:t>  </a:t>
            </a:r>
            <a:r>
              <a:rPr lang="mr-IN" sz="900" b="1" dirty="0">
                <a:solidFill>
                  <a:srgbClr val="000000"/>
                </a:solidFill>
              </a:rPr>
              <a:t>- name: centos</a:t>
            </a:r>
            <a:r>
              <a:rPr lang="mr-IN" sz="900" b="1" dirty="0" smtClean="0">
                <a:solidFill>
                  <a:srgbClr val="000000"/>
                </a:solidFill>
              </a:rPr>
              <a:t>-</a:t>
            </a:r>
            <a:r>
              <a:rPr lang="en-US" sz="900" b="1" dirty="0" smtClean="0">
                <a:solidFill>
                  <a:srgbClr val="000000"/>
                </a:solidFill>
              </a:rPr>
              <a:t>6.8</a:t>
            </a:r>
            <a:endParaRPr lang="mr-IN" sz="900" b="1" dirty="0">
              <a:solidFill>
                <a:srgbClr val="000000"/>
              </a:solidFill>
            </a:endParaRPr>
          </a:p>
          <a:p>
            <a:endParaRPr lang="mr-IN" sz="900" dirty="0"/>
          </a:p>
          <a:p>
            <a:r>
              <a:rPr lang="en-US" sz="900" dirty="0">
                <a:solidFill>
                  <a:srgbClr val="000000"/>
                </a:solidFill>
              </a:rPr>
              <a:t>suites</a:t>
            </a:r>
            <a:r>
              <a:rPr lang="en-US" sz="900" b="1" dirty="0">
                <a:solidFill>
                  <a:srgbClr val="000000"/>
                </a:solidFill>
              </a:rPr>
              <a:t>:</a:t>
            </a:r>
          </a:p>
          <a:p>
            <a:r>
              <a:rPr lang="en-US" sz="900" dirty="0"/>
              <a:t>  </a:t>
            </a:r>
            <a:r>
              <a:rPr lang="en-US" sz="900" b="1" dirty="0">
                <a:solidFill>
                  <a:srgbClr val="000000"/>
                </a:solidFill>
              </a:rPr>
              <a:t>- name: default</a:t>
            </a:r>
          </a:p>
          <a:p>
            <a:r>
              <a:rPr lang="mr-IN" sz="900" dirty="0"/>
              <a:t>    </a:t>
            </a:r>
            <a:r>
              <a:rPr lang="mr-IN" sz="900" dirty="0">
                <a:solidFill>
                  <a:srgbClr val="000000"/>
                </a:solidFill>
              </a:rPr>
              <a:t>run_list</a:t>
            </a:r>
            <a:r>
              <a:rPr lang="mr-IN" sz="900" b="1" dirty="0">
                <a:solidFill>
                  <a:srgbClr val="000000"/>
                </a:solidFill>
              </a:rPr>
              <a:t>:</a:t>
            </a:r>
          </a:p>
          <a:p>
            <a:r>
              <a:rPr lang="en-US" sz="900" dirty="0"/>
              <a:t>      </a:t>
            </a:r>
            <a:r>
              <a:rPr lang="en-US" sz="900" b="1" dirty="0">
                <a:solidFill>
                  <a:srgbClr val="000000"/>
                </a:solidFill>
              </a:rPr>
              <a:t>- recipe[apache::default]</a:t>
            </a:r>
          </a:p>
          <a:p>
            <a:r>
              <a:rPr lang="en-US" sz="900" dirty="0"/>
              <a:t>    </a:t>
            </a:r>
            <a:r>
              <a:rPr lang="en-US" sz="900" dirty="0">
                <a:solidFill>
                  <a:srgbClr val="000000"/>
                </a:solidFill>
              </a:rPr>
              <a:t>verifier</a:t>
            </a:r>
            <a:r>
              <a:rPr lang="en-US" sz="900" b="1" dirty="0">
                <a:solidFill>
                  <a:srgbClr val="000000"/>
                </a:solidFill>
              </a:rPr>
              <a:t>:</a:t>
            </a:r>
          </a:p>
          <a:p>
            <a:r>
              <a:rPr lang="en-US" sz="900" dirty="0"/>
              <a:t>      </a:t>
            </a:r>
            <a:r>
              <a:rPr lang="en-US" sz="900" dirty="0" err="1">
                <a:solidFill>
                  <a:srgbClr val="000000"/>
                </a:solidFill>
              </a:rPr>
              <a:t>inspec_tests</a:t>
            </a:r>
            <a:r>
              <a:rPr lang="en-US" sz="900" b="1" dirty="0">
                <a:solidFill>
                  <a:srgbClr val="000000"/>
                </a:solidFill>
              </a:rPr>
              <a:t>:</a:t>
            </a:r>
          </a:p>
          <a:p>
            <a:r>
              <a:rPr lang="en-US" sz="900" dirty="0"/>
              <a:t>        </a:t>
            </a:r>
            <a:r>
              <a:rPr lang="en-US" sz="900" b="1" dirty="0">
                <a:solidFill>
                  <a:srgbClr val="000000"/>
                </a:solidFill>
              </a:rPr>
              <a:t>- test/smoke/default</a:t>
            </a:r>
          </a:p>
          <a:p>
            <a:r>
              <a:rPr lang="en-US" sz="900" dirty="0"/>
              <a:t>    </a:t>
            </a:r>
            <a:r>
              <a:rPr lang="en-US" sz="900" dirty="0">
                <a:solidFill>
                  <a:srgbClr val="000000"/>
                </a:solidFill>
              </a:rPr>
              <a:t>attributes</a:t>
            </a:r>
            <a:r>
              <a:rPr lang="en-US" sz="900" b="1" dirty="0">
                <a:solidFill>
                  <a:srgbClr val="000000"/>
                </a:solidFill>
              </a:rPr>
              <a:t>:</a:t>
            </a:r>
          </a:p>
        </p:txBody>
      </p:sp>
      <p:sp>
        <p:nvSpPr>
          <p:cNvPr id="4" name="Text Placeholder 3"/>
          <p:cNvSpPr>
            <a:spLocks noGrp="1"/>
          </p:cNvSpPr>
          <p:nvPr>
            <p:ph type="body" sz="quarter" idx="11"/>
          </p:nvPr>
        </p:nvSpPr>
        <p:spPr/>
        <p:txBody>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25722615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10.xml><?xml version="1.0" encoding="utf-8"?>
<a:theme xmlns:a="http://schemas.openxmlformats.org/drawingml/2006/main" name="3_Bas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11.xml><?xml version="1.0" encoding="utf-8"?>
<a:theme xmlns:a="http://schemas.openxmlformats.org/drawingml/2006/main" name="Chef2016full">
  <a:themeElements>
    <a:clrScheme name="Custom 3">
      <a:dk1>
        <a:srgbClr val="000000"/>
      </a:dk1>
      <a:lt1>
        <a:srgbClr val="FFFFFF"/>
      </a:lt1>
      <a:dk2>
        <a:srgbClr val="2F3336"/>
      </a:dk2>
      <a:lt2>
        <a:srgbClr val="EBF0F0"/>
      </a:lt2>
      <a:accent1>
        <a:srgbClr val="F18B21"/>
      </a:accent1>
      <a:accent2>
        <a:srgbClr val="3F5364"/>
      </a:accent2>
      <a:accent3>
        <a:srgbClr val="3897D3"/>
      </a:accent3>
      <a:accent4>
        <a:srgbClr val="1FB899"/>
      </a:accent4>
      <a:accent5>
        <a:srgbClr val="FDB714"/>
      </a:accent5>
      <a:accent6>
        <a:srgbClr val="7D868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1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Chef template 2017">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7.xml><?xml version="1.0" encoding="utf-8"?>
<a:theme xmlns:a="http://schemas.openxmlformats.org/drawingml/2006/main" name="1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8.xml><?xml version="1.0" encoding="utf-8"?>
<a:theme xmlns:a="http://schemas.openxmlformats.org/drawingml/2006/main" name="2_Base">
  <a:themeElements>
    <a:clrScheme name="Custom 1">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9.xml><?xml version="1.0" encoding="utf-8"?>
<a:theme xmlns:a="http://schemas.openxmlformats.org/drawingml/2006/main" name="2_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Template-FW</Template>
  <TotalTime>1654</TotalTime>
  <Words>5817</Words>
  <Application>Microsoft Macintosh PowerPoint</Application>
  <PresentationFormat>Custom</PresentationFormat>
  <Paragraphs>1154</Paragraphs>
  <Slides>124</Slides>
  <Notes>34</Notes>
  <HiddenSlides>3</HiddenSlides>
  <MMClips>3</MMClips>
  <ScaleCrop>false</ScaleCrop>
  <HeadingPairs>
    <vt:vector size="4" baseType="variant">
      <vt:variant>
        <vt:lpstr>Theme</vt:lpstr>
      </vt:variant>
      <vt:variant>
        <vt:i4>11</vt:i4>
      </vt:variant>
      <vt:variant>
        <vt:lpstr>Slide Titles</vt:lpstr>
      </vt:variant>
      <vt:variant>
        <vt:i4>124</vt:i4>
      </vt:variant>
    </vt:vector>
  </HeadingPairs>
  <TitlesOfParts>
    <vt:vector size="135" baseType="lpstr">
      <vt:lpstr>Base</vt:lpstr>
      <vt:lpstr>Interaction</vt:lpstr>
      <vt:lpstr>1_Chef template 2017</vt:lpstr>
      <vt:lpstr>2_Chef template 2017</vt:lpstr>
      <vt:lpstr>3_Chef template 2017</vt:lpstr>
      <vt:lpstr>1_Base</vt:lpstr>
      <vt:lpstr>1_Interaction</vt:lpstr>
      <vt:lpstr>2_Base</vt:lpstr>
      <vt:lpstr>2_Interaction</vt:lpstr>
      <vt:lpstr>3_Base</vt:lpstr>
      <vt:lpstr>Chef2016full</vt:lpstr>
      <vt:lpstr>Introduction to InSpec</vt:lpstr>
      <vt:lpstr>Nathen – Start the recording!</vt:lpstr>
      <vt:lpstr>Agenda</vt:lpstr>
      <vt:lpstr>Objectives</vt:lpstr>
      <vt:lpstr>Learning Environment</vt:lpstr>
      <vt:lpstr>PowerPoint Presentation</vt:lpstr>
      <vt:lpstr>PowerPoint Presentation</vt:lpstr>
      <vt:lpstr>PowerPoint Presentation</vt:lpstr>
      <vt:lpstr>PowerPoint Presentation</vt:lpstr>
      <vt:lpstr>PowerPoint Presentation</vt:lpstr>
      <vt:lpstr>PowerPoint Presentation</vt:lpstr>
      <vt:lpstr>Infrastructure as Code</vt:lpstr>
      <vt:lpstr>Infrastructure as Code</vt:lpstr>
      <vt:lpstr>Infrastructure as Code</vt:lpstr>
      <vt:lpstr>Test-Driven Development</vt:lpstr>
      <vt:lpstr>Software Testing and Why it Matters</vt:lpstr>
      <vt:lpstr>Remember…</vt:lpstr>
      <vt:lpstr>Integration Testing – Add tests</vt:lpstr>
      <vt:lpstr>Integration Testing - Run the tests</vt:lpstr>
      <vt:lpstr>Integration Testing - Run the tests</vt:lpstr>
      <vt:lpstr>Integration Testing – Make a change</vt:lpstr>
      <vt:lpstr>Integration Testing – Apply the change</vt:lpstr>
      <vt:lpstr>Integration Testing – Apply the change</vt:lpstr>
      <vt:lpstr>Integration Testing – Run the tests</vt:lpstr>
      <vt:lpstr>Integration Testing – Run the tests</vt:lpstr>
      <vt:lpstr>InSpec</vt:lpstr>
      <vt:lpstr>PowerPoint Presentation</vt:lpstr>
      <vt:lpstr>Compliance as Code</vt:lpstr>
      <vt:lpstr>SSH Control</vt:lpstr>
      <vt:lpstr>Mapping Compliance Document to InSpec</vt:lpstr>
      <vt:lpstr>Mapping Compliance Document to InSpec</vt:lpstr>
      <vt:lpstr>Mapping Compliance Document to InSpec</vt:lpstr>
      <vt:lpstr>Mapping Compliance Document to InSpec</vt:lpstr>
      <vt:lpstr>Differences in verifying compliance policy</vt:lpstr>
      <vt:lpstr>InSpec</vt:lpstr>
      <vt:lpstr>InSpec</vt:lpstr>
      <vt:lpstr>Different ways to run InSpec</vt:lpstr>
      <vt:lpstr>InSpec</vt:lpstr>
      <vt:lpstr>InSpec</vt:lpstr>
      <vt:lpstr>InSpec</vt:lpstr>
      <vt:lpstr>Continuous Workflow</vt:lpstr>
      <vt:lpstr>InSpec</vt:lpstr>
      <vt:lpstr>InSpec CLI</vt:lpstr>
      <vt:lpstr>Objectives</vt:lpstr>
      <vt:lpstr>Ensure SSH Protocol is set to 2</vt:lpstr>
      <vt:lpstr>Compliance Mandate</vt:lpstr>
      <vt:lpstr>Run InSpec</vt:lpstr>
      <vt:lpstr>Questions</vt:lpstr>
      <vt:lpstr>Build scaffold for an ssh profile</vt:lpstr>
      <vt:lpstr>Open the example control</vt:lpstr>
      <vt:lpstr>Execute the example control</vt:lpstr>
      <vt:lpstr>Rename the example control</vt:lpstr>
      <vt:lpstr>Rewrite the control</vt:lpstr>
      <vt:lpstr>Execute the control</vt:lpstr>
      <vt:lpstr>Wait a minute…</vt:lpstr>
      <vt:lpstr>PowerPoint Presentation</vt:lpstr>
      <vt:lpstr>PowerPoint Presentation</vt:lpstr>
      <vt:lpstr>PowerPoint Presentation</vt:lpstr>
      <vt:lpstr>PowerPoint Presentation</vt:lpstr>
      <vt:lpstr>File Resource</vt:lpstr>
      <vt:lpstr>Test if a file exists</vt:lpstr>
      <vt:lpstr>Test if a path is a directory</vt:lpstr>
      <vt:lpstr>Content Matcher</vt:lpstr>
      <vt:lpstr>Ensure SSH Protocol is set to 2</vt:lpstr>
      <vt:lpstr>There are some problems!</vt:lpstr>
      <vt:lpstr>Refactor our control</vt:lpstr>
      <vt:lpstr>Which resource</vt:lpstr>
      <vt:lpstr>Refactored Control</vt:lpstr>
      <vt:lpstr>Resource:  sshd_config</vt:lpstr>
      <vt:lpstr>Execute the control</vt:lpstr>
      <vt:lpstr>Refactor our control</vt:lpstr>
      <vt:lpstr>Execute profile on a remote machine</vt:lpstr>
      <vt:lpstr>Different ways to run InSpec</vt:lpstr>
      <vt:lpstr>Execute the control</vt:lpstr>
      <vt:lpstr>Execute profile on a remote machine</vt:lpstr>
      <vt:lpstr>Enrich our profile</vt:lpstr>
      <vt:lpstr>Compliance Mandate</vt:lpstr>
      <vt:lpstr>Server Control</vt:lpstr>
      <vt:lpstr>Enriched Server Control</vt:lpstr>
      <vt:lpstr>PowerPoint Presentation</vt:lpstr>
      <vt:lpstr>Compliance Profile Severity Mapping</vt:lpstr>
      <vt:lpstr>Execute the control</vt:lpstr>
      <vt:lpstr>Enrich our profile</vt:lpstr>
      <vt:lpstr>Objectives</vt:lpstr>
      <vt:lpstr>InSpec for Integration Testing</vt:lpstr>
      <vt:lpstr>Simple Web Server Cookbook</vt:lpstr>
      <vt:lpstr>Create a directory for cookbooks</vt:lpstr>
      <vt:lpstr>Move into the directory for cookbooks</vt:lpstr>
      <vt:lpstr>Generate an apache cookbook</vt:lpstr>
      <vt:lpstr>Move into the apache cookbook’s directory</vt:lpstr>
      <vt:lpstr>Remember…</vt:lpstr>
      <vt:lpstr>Remember…</vt:lpstr>
      <vt:lpstr>Test-Driven Development</vt:lpstr>
      <vt:lpstr>Software Testing and Why it Matters</vt:lpstr>
      <vt:lpstr>What can delivery local do?</vt:lpstr>
      <vt:lpstr>PowerPoint Presentation</vt:lpstr>
      <vt:lpstr>Update the Kitchen Configuration</vt:lpstr>
      <vt:lpstr>Update the Kitchen Configuration</vt:lpstr>
      <vt:lpstr>Final .kitchen.yml</vt:lpstr>
      <vt:lpstr>List Kitchen Instances</vt:lpstr>
      <vt:lpstr>Run the integration tests</vt:lpstr>
      <vt:lpstr>Integration Testing – Add tests</vt:lpstr>
      <vt:lpstr>Resource:  package</vt:lpstr>
      <vt:lpstr>Resource:  service</vt:lpstr>
      <vt:lpstr>Resource:  port</vt:lpstr>
      <vt:lpstr>Run the Integration Test</vt:lpstr>
      <vt:lpstr>Integration Testing – Make a change</vt:lpstr>
      <vt:lpstr>Apply the change</vt:lpstr>
      <vt:lpstr>Run the Integration Test</vt:lpstr>
      <vt:lpstr>Integration Testing – Run the tests</vt:lpstr>
      <vt:lpstr>Simple Web Server Cookbook</vt:lpstr>
      <vt:lpstr>Software Testing and Why it Matters</vt:lpstr>
      <vt:lpstr>Additional Testing</vt:lpstr>
      <vt:lpstr>Objectives</vt:lpstr>
      <vt:lpstr>Further Resources</vt:lpstr>
      <vt:lpstr>Community Resources</vt:lpstr>
      <vt:lpstr>PowerPoint Presentation</vt:lpstr>
      <vt:lpstr>Objectives</vt:lpstr>
      <vt:lpstr>More hands-on Exercises</vt:lpstr>
      <vt:lpstr>Remediate ssh Protocol</vt:lpstr>
      <vt:lpstr>Build additional CIS controls</vt:lpstr>
      <vt:lpstr>Supermarket Profiles</vt:lpstr>
      <vt:lpstr>Unit Testing</vt:lpstr>
      <vt:lpstr>Introduction to InSpec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Del Fante</dc:creator>
  <cp:lastModifiedBy>Nathen Harvey</cp:lastModifiedBy>
  <cp:revision>264</cp:revision>
  <cp:lastPrinted>2017-01-25T06:59:36Z</cp:lastPrinted>
  <dcterms:created xsi:type="dcterms:W3CDTF">2015-11-10T15:58:30Z</dcterms:created>
  <dcterms:modified xsi:type="dcterms:W3CDTF">2017-01-25T07:14:33Z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